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59" r:id="rId12"/>
    <p:sldId id="268" r:id="rId13"/>
    <p:sldId id="270" r:id="rId14"/>
    <p:sldId id="271" r:id="rId15"/>
    <p:sldId id="267" r:id="rId16"/>
    <p:sldId id="272" r:id="rId17"/>
    <p:sldId id="273" r:id="rId18"/>
    <p:sldId id="274" r:id="rId19"/>
    <p:sldId id="275" r:id="rId20"/>
    <p:sldId id="278" r:id="rId21"/>
    <p:sldId id="276" r:id="rId22"/>
    <p:sldId id="277" r:id="rId23"/>
    <p:sldId id="279" r:id="rId24"/>
    <p:sldId id="280" r:id="rId25"/>
    <p:sldId id="281" r:id="rId26"/>
    <p:sldId id="296" r:id="rId27"/>
    <p:sldId id="284" r:id="rId28"/>
    <p:sldId id="283" r:id="rId29"/>
    <p:sldId id="282" r:id="rId30"/>
    <p:sldId id="294" r:id="rId31"/>
    <p:sldId id="285" r:id="rId32"/>
    <p:sldId id="286" r:id="rId33"/>
    <p:sldId id="287" r:id="rId34"/>
    <p:sldId id="288" r:id="rId35"/>
    <p:sldId id="310" r:id="rId36"/>
    <p:sldId id="311" r:id="rId37"/>
    <p:sldId id="312" r:id="rId38"/>
    <p:sldId id="289" r:id="rId39"/>
    <p:sldId id="290" r:id="rId40"/>
    <p:sldId id="293" r:id="rId41"/>
    <p:sldId id="291" r:id="rId42"/>
    <p:sldId id="295" r:id="rId43"/>
    <p:sldId id="297" r:id="rId44"/>
    <p:sldId id="298" r:id="rId45"/>
    <p:sldId id="292" r:id="rId46"/>
    <p:sldId id="302" r:id="rId47"/>
    <p:sldId id="301" r:id="rId48"/>
    <p:sldId id="303" r:id="rId49"/>
    <p:sldId id="299" r:id="rId50"/>
    <p:sldId id="304" r:id="rId51"/>
    <p:sldId id="305" r:id="rId52"/>
    <p:sldId id="307" r:id="rId53"/>
    <p:sldId id="308" r:id="rId54"/>
    <p:sldId id="309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D7E250-F463-45D0-9936-902A26EEC76A}" v="1842" dt="2023-04-29T22:06:14.0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>
        <p:scale>
          <a:sx n="75" d="100"/>
          <a:sy n="75" d="100"/>
        </p:scale>
        <p:origin x="220" y="-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chton, James" userId="9ea651fa-5747-4291-b0dc-b6a598fa50b9" providerId="ADAL" clId="{C0D7E250-F463-45D0-9936-902A26EEC76A}"/>
    <pc:docChg chg="undo custSel addSld delSld modSld sldOrd">
      <pc:chgData name="Crichton, James" userId="9ea651fa-5747-4291-b0dc-b6a598fa50b9" providerId="ADAL" clId="{C0D7E250-F463-45D0-9936-902A26EEC76A}" dt="2023-04-29T22:09:19.444" v="12467" actId="1076"/>
      <pc:docMkLst>
        <pc:docMk/>
      </pc:docMkLst>
      <pc:sldChg chg="addSp delSp modSp mod setBg setClrOvrMap">
        <pc:chgData name="Crichton, James" userId="9ea651fa-5747-4291-b0dc-b6a598fa50b9" providerId="ADAL" clId="{C0D7E250-F463-45D0-9936-902A26EEC76A}" dt="2023-04-28T15:13:37.242" v="11764" actId="1076"/>
        <pc:sldMkLst>
          <pc:docMk/>
          <pc:sldMk cId="492225029" sldId="256"/>
        </pc:sldMkLst>
        <pc:spChg chg="mod ord">
          <ac:chgData name="Crichton, James" userId="9ea651fa-5747-4291-b0dc-b6a598fa50b9" providerId="ADAL" clId="{C0D7E250-F463-45D0-9936-902A26EEC76A}" dt="2023-04-28T15:13:37.242" v="11764" actId="1076"/>
          <ac:spMkLst>
            <pc:docMk/>
            <pc:sldMk cId="492225029" sldId="256"/>
            <ac:spMk id="2" creationId="{A8873568-96A5-69AE-96FC-5A54E2DBFC55}"/>
          </ac:spMkLst>
        </pc:spChg>
        <pc:spChg chg="mod">
          <ac:chgData name="Crichton, James" userId="9ea651fa-5747-4291-b0dc-b6a598fa50b9" providerId="ADAL" clId="{C0D7E250-F463-45D0-9936-902A26EEC76A}" dt="2023-04-28T15:11:03.684" v="11747" actId="1076"/>
          <ac:spMkLst>
            <pc:docMk/>
            <pc:sldMk cId="492225029" sldId="256"/>
            <ac:spMk id="3" creationId="{98E723E6-4C24-5349-8F53-59E651A5CFEA}"/>
          </ac:spMkLst>
        </pc:spChg>
        <pc:spChg chg="add del mod">
          <ac:chgData name="Crichton, James" userId="9ea651fa-5747-4291-b0dc-b6a598fa50b9" providerId="ADAL" clId="{C0D7E250-F463-45D0-9936-902A26EEC76A}" dt="2023-04-26T11:28:20.162" v="117" actId="478"/>
          <ac:spMkLst>
            <pc:docMk/>
            <pc:sldMk cId="492225029" sldId="256"/>
            <ac:spMk id="4" creationId="{E14053D3-3D09-4D0B-7B2C-89F026A87D1D}"/>
          </ac:spMkLst>
        </pc:spChg>
        <pc:spChg chg="add del mod">
          <ac:chgData name="Crichton, James" userId="9ea651fa-5747-4291-b0dc-b6a598fa50b9" providerId="ADAL" clId="{C0D7E250-F463-45D0-9936-902A26EEC76A}" dt="2023-04-26T11:27:59.236" v="114" actId="478"/>
          <ac:spMkLst>
            <pc:docMk/>
            <pc:sldMk cId="492225029" sldId="256"/>
            <ac:spMk id="5" creationId="{02954ACB-2422-3CE6-0FD3-B2EEF74CA3CF}"/>
          </ac:spMkLst>
        </pc:spChg>
        <pc:spChg chg="add mod">
          <ac:chgData name="Crichton, James" userId="9ea651fa-5747-4291-b0dc-b6a598fa50b9" providerId="ADAL" clId="{C0D7E250-F463-45D0-9936-902A26EEC76A}" dt="2023-04-28T15:11:56.394" v="11754" actId="1076"/>
          <ac:spMkLst>
            <pc:docMk/>
            <pc:sldMk cId="492225029" sldId="256"/>
            <ac:spMk id="6" creationId="{F13CE101-BEAF-1D34-86C6-BEC59EE50694}"/>
          </ac:spMkLst>
        </pc:spChg>
        <pc:spChg chg="add del">
          <ac:chgData name="Crichton, James" userId="9ea651fa-5747-4291-b0dc-b6a598fa50b9" providerId="ADAL" clId="{C0D7E250-F463-45D0-9936-902A26EEC76A}" dt="2023-04-26T11:25:28.195" v="105" actId="26606"/>
          <ac:spMkLst>
            <pc:docMk/>
            <pc:sldMk cId="492225029" sldId="256"/>
            <ac:spMk id="1031" creationId="{DE27238C-8EAF-4098-86E6-7723B7DAE601}"/>
          </ac:spMkLst>
        </pc:spChg>
        <pc:spChg chg="add del">
          <ac:chgData name="Crichton, James" userId="9ea651fa-5747-4291-b0dc-b6a598fa50b9" providerId="ADAL" clId="{C0D7E250-F463-45D0-9936-902A26EEC76A}" dt="2023-04-26T11:25:28.195" v="105" actId="26606"/>
          <ac:spMkLst>
            <pc:docMk/>
            <pc:sldMk cId="492225029" sldId="256"/>
            <ac:spMk id="1033" creationId="{992F97B1-1891-4FCC-9E5F-BA97EDB48F89}"/>
          </ac:spMkLst>
        </pc:spChg>
        <pc:spChg chg="add del">
          <ac:chgData name="Crichton, James" userId="9ea651fa-5747-4291-b0dc-b6a598fa50b9" providerId="ADAL" clId="{C0D7E250-F463-45D0-9936-902A26EEC76A}" dt="2023-04-26T11:25:28.195" v="105" actId="26606"/>
          <ac:spMkLst>
            <pc:docMk/>
            <pc:sldMk cId="492225029" sldId="256"/>
            <ac:spMk id="1035" creationId="{78C6C821-FEE1-4EB6-9590-C021440C77DE}"/>
          </ac:spMkLst>
        </pc:spChg>
        <pc:spChg chg="add del">
          <ac:chgData name="Crichton, James" userId="9ea651fa-5747-4291-b0dc-b6a598fa50b9" providerId="ADAL" clId="{C0D7E250-F463-45D0-9936-902A26EEC76A}" dt="2023-04-26T11:25:28.195" v="105" actId="26606"/>
          <ac:spMkLst>
            <pc:docMk/>
            <pc:sldMk cId="492225029" sldId="256"/>
            <ac:spMk id="1037" creationId="{B61A74B3-E247-44D4-8C48-FAE8E2056401}"/>
          </ac:spMkLst>
        </pc:spChg>
        <pc:picChg chg="add del mod">
          <ac:chgData name="Crichton, James" userId="9ea651fa-5747-4291-b0dc-b6a598fa50b9" providerId="ADAL" clId="{C0D7E250-F463-45D0-9936-902A26EEC76A}" dt="2023-04-28T15:12:35.428" v="11761" actId="478"/>
          <ac:picMkLst>
            <pc:docMk/>
            <pc:sldMk cId="492225029" sldId="256"/>
            <ac:picMk id="7" creationId="{04071B7E-DDDA-1DC5-25F8-4DB54D7953D4}"/>
          </ac:picMkLst>
        </pc:picChg>
        <pc:picChg chg="mod">
          <ac:chgData name="Crichton, James" userId="9ea651fa-5747-4291-b0dc-b6a598fa50b9" providerId="ADAL" clId="{C0D7E250-F463-45D0-9936-902A26EEC76A}" dt="2023-04-28T15:13:33.400" v="11763" actId="1076"/>
          <ac:picMkLst>
            <pc:docMk/>
            <pc:sldMk cId="492225029" sldId="256"/>
            <ac:picMk id="1026" creationId="{1AB6E6FF-785C-8680-6FC2-BC61F31E6445}"/>
          </ac:picMkLst>
        </pc:picChg>
      </pc:sldChg>
      <pc:sldChg chg="addSp delSp modSp mod">
        <pc:chgData name="Crichton, James" userId="9ea651fa-5747-4291-b0dc-b6a598fa50b9" providerId="ADAL" clId="{C0D7E250-F463-45D0-9936-902A26EEC76A}" dt="2023-04-26T15:43:38.268" v="1354" actId="1035"/>
        <pc:sldMkLst>
          <pc:docMk/>
          <pc:sldMk cId="1163350715" sldId="257"/>
        </pc:sldMkLst>
        <pc:spChg chg="mod">
          <ac:chgData name="Crichton, James" userId="9ea651fa-5747-4291-b0dc-b6a598fa50b9" providerId="ADAL" clId="{C0D7E250-F463-45D0-9936-902A26EEC76A}" dt="2023-04-26T12:04:13.112" v="167" actId="14100"/>
          <ac:spMkLst>
            <pc:docMk/>
            <pc:sldMk cId="1163350715" sldId="257"/>
            <ac:spMk id="2" creationId="{2E3EC218-3503-A7DC-6893-69362AC5D5C2}"/>
          </ac:spMkLst>
        </pc:spChg>
        <pc:spChg chg="del mod">
          <ac:chgData name="Crichton, James" userId="9ea651fa-5747-4291-b0dc-b6a598fa50b9" providerId="ADAL" clId="{C0D7E250-F463-45D0-9936-902A26EEC76A}" dt="2023-04-26T12:03:57.871" v="137" actId="478"/>
          <ac:spMkLst>
            <pc:docMk/>
            <pc:sldMk cId="1163350715" sldId="257"/>
            <ac:spMk id="3" creationId="{01430523-2E47-D11C-094B-D9E1A9AA0C19}"/>
          </ac:spMkLst>
        </pc:spChg>
        <pc:spChg chg="add del mod">
          <ac:chgData name="Crichton, James" userId="9ea651fa-5747-4291-b0dc-b6a598fa50b9" providerId="ADAL" clId="{C0D7E250-F463-45D0-9936-902A26EEC76A}" dt="2023-04-26T12:04:25.423" v="169" actId="478"/>
          <ac:spMkLst>
            <pc:docMk/>
            <pc:sldMk cId="1163350715" sldId="257"/>
            <ac:spMk id="11" creationId="{EB09A591-4BC9-30C1-1F49-C7689C97CDB4}"/>
          </ac:spMkLst>
        </pc:spChg>
        <pc:picChg chg="add mod">
          <ac:chgData name="Crichton, James" userId="9ea651fa-5747-4291-b0dc-b6a598fa50b9" providerId="ADAL" clId="{C0D7E250-F463-45D0-9936-902A26EEC76A}" dt="2023-04-26T12:04:42.525" v="174" actId="1076"/>
          <ac:picMkLst>
            <pc:docMk/>
            <pc:sldMk cId="1163350715" sldId="257"/>
            <ac:picMk id="5" creationId="{E675B238-A43A-2231-8104-8E040270AA8B}"/>
          </ac:picMkLst>
        </pc:picChg>
        <pc:picChg chg="add mod">
          <ac:chgData name="Crichton, James" userId="9ea651fa-5747-4291-b0dc-b6a598fa50b9" providerId="ADAL" clId="{C0D7E250-F463-45D0-9936-902A26EEC76A}" dt="2023-04-26T15:43:38.268" v="1354" actId="1035"/>
          <ac:picMkLst>
            <pc:docMk/>
            <pc:sldMk cId="1163350715" sldId="257"/>
            <ac:picMk id="7" creationId="{0044756C-D68F-479A-B973-29848A1E0CF1}"/>
          </ac:picMkLst>
        </pc:picChg>
        <pc:picChg chg="add mod modCrop">
          <ac:chgData name="Crichton, James" userId="9ea651fa-5747-4291-b0dc-b6a598fa50b9" providerId="ADAL" clId="{C0D7E250-F463-45D0-9936-902A26EEC76A}" dt="2023-04-26T12:05:01.358" v="178" actId="732"/>
          <ac:picMkLst>
            <pc:docMk/>
            <pc:sldMk cId="1163350715" sldId="257"/>
            <ac:picMk id="9" creationId="{ABC157F4-8D10-334A-34CA-4D68EC97A2AB}"/>
          </ac:picMkLst>
        </pc:picChg>
        <pc:cxnChg chg="add mod">
          <ac:chgData name="Crichton, James" userId="9ea651fa-5747-4291-b0dc-b6a598fa50b9" providerId="ADAL" clId="{C0D7E250-F463-45D0-9936-902A26EEC76A}" dt="2023-04-26T12:06:01.777" v="182" actId="1582"/>
          <ac:cxnSpMkLst>
            <pc:docMk/>
            <pc:sldMk cId="1163350715" sldId="257"/>
            <ac:cxnSpMk id="13" creationId="{F3E3A19A-7FC8-82EA-6EFE-44FD0AE6D0D1}"/>
          </ac:cxnSpMkLst>
        </pc:cxnChg>
        <pc:cxnChg chg="add mod">
          <ac:chgData name="Crichton, James" userId="9ea651fa-5747-4291-b0dc-b6a598fa50b9" providerId="ADAL" clId="{C0D7E250-F463-45D0-9936-902A26EEC76A}" dt="2023-04-26T12:06:17.284" v="185" actId="14100"/>
          <ac:cxnSpMkLst>
            <pc:docMk/>
            <pc:sldMk cId="1163350715" sldId="257"/>
            <ac:cxnSpMk id="14" creationId="{3E6042FF-66DF-7F28-B45E-DC87FB543BE9}"/>
          </ac:cxnSpMkLst>
        </pc:cxnChg>
      </pc:sldChg>
      <pc:sldChg chg="modSp">
        <pc:chgData name="Crichton, James" userId="9ea651fa-5747-4291-b0dc-b6a598fa50b9" providerId="ADAL" clId="{C0D7E250-F463-45D0-9936-902A26EEC76A}" dt="2023-04-26T11:25:40.363" v="106"/>
        <pc:sldMkLst>
          <pc:docMk/>
          <pc:sldMk cId="1448824610" sldId="258"/>
        </pc:sldMkLst>
        <pc:spChg chg="mod">
          <ac:chgData name="Crichton, James" userId="9ea651fa-5747-4291-b0dc-b6a598fa50b9" providerId="ADAL" clId="{C0D7E250-F463-45D0-9936-902A26EEC76A}" dt="2023-04-26T11:25:40.363" v="106"/>
          <ac:spMkLst>
            <pc:docMk/>
            <pc:sldMk cId="1448824610" sldId="258"/>
            <ac:spMk id="2" creationId="{7AA5CADA-6E81-6417-5E77-32FA76CD65DD}"/>
          </ac:spMkLst>
        </pc:spChg>
        <pc:spChg chg="mod">
          <ac:chgData name="Crichton, James" userId="9ea651fa-5747-4291-b0dc-b6a598fa50b9" providerId="ADAL" clId="{C0D7E250-F463-45D0-9936-902A26EEC76A}" dt="2023-04-26T11:25:40.363" v="106"/>
          <ac:spMkLst>
            <pc:docMk/>
            <pc:sldMk cId="1448824610" sldId="258"/>
            <ac:spMk id="3" creationId="{92DECD38-F092-9108-C51C-292658D899C0}"/>
          </ac:spMkLst>
        </pc:spChg>
      </pc:sldChg>
      <pc:sldChg chg="addSp delSp modSp mod ord">
        <pc:chgData name="Crichton, James" userId="9ea651fa-5747-4291-b0dc-b6a598fa50b9" providerId="ADAL" clId="{C0D7E250-F463-45D0-9936-902A26EEC76A}" dt="2023-04-26T21:47:26.571" v="2364" actId="1076"/>
        <pc:sldMkLst>
          <pc:docMk/>
          <pc:sldMk cId="2716728301" sldId="259"/>
        </pc:sldMkLst>
        <pc:spChg chg="mod">
          <ac:chgData name="Crichton, James" userId="9ea651fa-5747-4291-b0dc-b6a598fa50b9" providerId="ADAL" clId="{C0D7E250-F463-45D0-9936-902A26EEC76A}" dt="2023-04-26T21:43:23.263" v="2270" actId="27636"/>
          <ac:spMkLst>
            <pc:docMk/>
            <pc:sldMk cId="2716728301" sldId="259"/>
            <ac:spMk id="2" creationId="{5EC646DE-2E59-60DB-554E-E74A39240246}"/>
          </ac:spMkLst>
        </pc:spChg>
        <pc:spChg chg="del">
          <ac:chgData name="Crichton, James" userId="9ea651fa-5747-4291-b0dc-b6a598fa50b9" providerId="ADAL" clId="{C0D7E250-F463-45D0-9936-902A26EEC76A}" dt="2023-04-26T21:43:33.909" v="2271" actId="478"/>
          <ac:spMkLst>
            <pc:docMk/>
            <pc:sldMk cId="2716728301" sldId="259"/>
            <ac:spMk id="3" creationId="{D58BB0BE-4EBD-13BD-FC75-499C05B719D1}"/>
          </ac:spMkLst>
        </pc:spChg>
        <pc:spChg chg="add mod">
          <ac:chgData name="Crichton, James" userId="9ea651fa-5747-4291-b0dc-b6a598fa50b9" providerId="ADAL" clId="{C0D7E250-F463-45D0-9936-902A26EEC76A}" dt="2023-04-26T21:44:31.326" v="2329" actId="14100"/>
          <ac:spMkLst>
            <pc:docMk/>
            <pc:sldMk cId="2716728301" sldId="259"/>
            <ac:spMk id="7" creationId="{22F23A8A-3A49-73C4-AC9E-B071DC09B0DC}"/>
          </ac:spMkLst>
        </pc:spChg>
        <pc:picChg chg="del mod modCrop">
          <ac:chgData name="Crichton, James" userId="9ea651fa-5747-4291-b0dc-b6a598fa50b9" providerId="ADAL" clId="{C0D7E250-F463-45D0-9936-902A26EEC76A}" dt="2023-04-26T21:46:50.655" v="2353" actId="21"/>
          <ac:picMkLst>
            <pc:docMk/>
            <pc:sldMk cId="2716728301" sldId="259"/>
            <ac:picMk id="5" creationId="{D38FAE33-7E9F-90A8-E454-B03370CAC22A}"/>
          </ac:picMkLst>
        </pc:picChg>
        <pc:picChg chg="add mod modCrop">
          <ac:chgData name="Crichton, James" userId="9ea651fa-5747-4291-b0dc-b6a598fa50b9" providerId="ADAL" clId="{C0D7E250-F463-45D0-9936-902A26EEC76A}" dt="2023-04-26T21:43:17.147" v="2265" actId="1076"/>
          <ac:picMkLst>
            <pc:docMk/>
            <pc:sldMk cId="2716728301" sldId="259"/>
            <ac:picMk id="6" creationId="{BC4BC81C-4F49-069E-9644-B76D5BF73938}"/>
          </ac:picMkLst>
        </pc:picChg>
        <pc:picChg chg="add del mod">
          <ac:chgData name="Crichton, James" userId="9ea651fa-5747-4291-b0dc-b6a598fa50b9" providerId="ADAL" clId="{C0D7E250-F463-45D0-9936-902A26EEC76A}" dt="2023-04-26T21:46:55.563" v="2355" actId="478"/>
          <ac:picMkLst>
            <pc:docMk/>
            <pc:sldMk cId="2716728301" sldId="259"/>
            <ac:picMk id="8" creationId="{857EA637-4532-2E64-B9A3-9389E3A88513}"/>
          </ac:picMkLst>
        </pc:picChg>
        <pc:picChg chg="add mod modCrop">
          <ac:chgData name="Crichton, James" userId="9ea651fa-5747-4291-b0dc-b6a598fa50b9" providerId="ADAL" clId="{C0D7E250-F463-45D0-9936-902A26EEC76A}" dt="2023-04-26T21:47:26.571" v="2364" actId="1076"/>
          <ac:picMkLst>
            <pc:docMk/>
            <pc:sldMk cId="2716728301" sldId="259"/>
            <ac:picMk id="9" creationId="{CA0D23F4-33C3-1DAF-0171-DECFE95FE27F}"/>
          </ac:picMkLst>
        </pc:picChg>
      </pc:sldChg>
      <pc:sldChg chg="modSp new mod">
        <pc:chgData name="Crichton, James" userId="9ea651fa-5747-4291-b0dc-b6a598fa50b9" providerId="ADAL" clId="{C0D7E250-F463-45D0-9936-902A26EEC76A}" dt="2023-04-26T15:21:04.917" v="463" actId="1076"/>
        <pc:sldMkLst>
          <pc:docMk/>
          <pc:sldMk cId="907978658" sldId="260"/>
        </pc:sldMkLst>
        <pc:spChg chg="mod">
          <ac:chgData name="Crichton, James" userId="9ea651fa-5747-4291-b0dc-b6a598fa50b9" providerId="ADAL" clId="{C0D7E250-F463-45D0-9936-902A26EEC76A}" dt="2023-04-26T13:29:47.255" v="195" actId="20577"/>
          <ac:spMkLst>
            <pc:docMk/>
            <pc:sldMk cId="907978658" sldId="260"/>
            <ac:spMk id="2" creationId="{1AB08623-5C64-ED1A-DFDD-DE310B88C61E}"/>
          </ac:spMkLst>
        </pc:spChg>
        <pc:spChg chg="mod">
          <ac:chgData name="Crichton, James" userId="9ea651fa-5747-4291-b0dc-b6a598fa50b9" providerId="ADAL" clId="{C0D7E250-F463-45D0-9936-902A26EEC76A}" dt="2023-04-26T15:21:04.917" v="463" actId="1076"/>
          <ac:spMkLst>
            <pc:docMk/>
            <pc:sldMk cId="907978658" sldId="260"/>
            <ac:spMk id="3" creationId="{36652361-B6AB-12D5-B9D2-80D1DFA17830}"/>
          </ac:spMkLst>
        </pc:spChg>
      </pc:sldChg>
      <pc:sldChg chg="addSp delSp modSp new mod modAnim">
        <pc:chgData name="Crichton, James" userId="9ea651fa-5747-4291-b0dc-b6a598fa50b9" providerId="ADAL" clId="{C0D7E250-F463-45D0-9936-902A26EEC76A}" dt="2023-04-26T21:44:36.721" v="2330"/>
        <pc:sldMkLst>
          <pc:docMk/>
          <pc:sldMk cId="2793589001" sldId="261"/>
        </pc:sldMkLst>
        <pc:spChg chg="mod">
          <ac:chgData name="Crichton, James" userId="9ea651fa-5747-4291-b0dc-b6a598fa50b9" providerId="ADAL" clId="{C0D7E250-F463-45D0-9936-902A26EEC76A}" dt="2023-04-26T15:22:27.525" v="494" actId="14100"/>
          <ac:spMkLst>
            <pc:docMk/>
            <pc:sldMk cId="2793589001" sldId="261"/>
            <ac:spMk id="2" creationId="{4EC77C5B-2816-1DD1-515C-06F20023D542}"/>
          </ac:spMkLst>
        </pc:spChg>
        <pc:spChg chg="del mod">
          <ac:chgData name="Crichton, James" userId="9ea651fa-5747-4291-b0dc-b6a598fa50b9" providerId="ADAL" clId="{C0D7E250-F463-45D0-9936-902A26EEC76A}" dt="2023-04-26T15:21:46.373" v="491" actId="478"/>
          <ac:spMkLst>
            <pc:docMk/>
            <pc:sldMk cId="2793589001" sldId="261"/>
            <ac:spMk id="3" creationId="{C9B8D959-D011-FD17-CB6D-BEE9AB5D9211}"/>
          </ac:spMkLst>
        </pc:spChg>
        <pc:spChg chg="add mod">
          <ac:chgData name="Crichton, James" userId="9ea651fa-5747-4291-b0dc-b6a598fa50b9" providerId="ADAL" clId="{C0D7E250-F463-45D0-9936-902A26EEC76A}" dt="2023-04-26T21:44:36.721" v="2330"/>
          <ac:spMkLst>
            <pc:docMk/>
            <pc:sldMk cId="2793589001" sldId="261"/>
            <ac:spMk id="5" creationId="{8DF69FAD-C8FA-7730-2DA2-BBE5A1F1A9C4}"/>
          </ac:spMkLst>
        </pc:spChg>
        <pc:picChg chg="add mod">
          <ac:chgData name="Crichton, James" userId="9ea651fa-5747-4291-b0dc-b6a598fa50b9" providerId="ADAL" clId="{C0D7E250-F463-45D0-9936-902A26EEC76A}" dt="2023-04-26T15:22:22.934" v="493" actId="1076"/>
          <ac:picMkLst>
            <pc:docMk/>
            <pc:sldMk cId="2793589001" sldId="261"/>
            <ac:picMk id="4" creationId="{60FF5D32-A645-B5AD-9B80-CC7736A504D2}"/>
          </ac:picMkLst>
        </pc:picChg>
      </pc:sldChg>
      <pc:sldChg chg="modSp new mod">
        <pc:chgData name="Crichton, James" userId="9ea651fa-5747-4291-b0dc-b6a598fa50b9" providerId="ADAL" clId="{C0D7E250-F463-45D0-9936-902A26EEC76A}" dt="2023-04-28T15:14:52.054" v="11767" actId="1076"/>
        <pc:sldMkLst>
          <pc:docMk/>
          <pc:sldMk cId="833604841" sldId="262"/>
        </pc:sldMkLst>
        <pc:spChg chg="mod">
          <ac:chgData name="Crichton, James" userId="9ea651fa-5747-4291-b0dc-b6a598fa50b9" providerId="ADAL" clId="{C0D7E250-F463-45D0-9936-902A26EEC76A}" dt="2023-04-26T15:23:34.292" v="555" actId="20577"/>
          <ac:spMkLst>
            <pc:docMk/>
            <pc:sldMk cId="833604841" sldId="262"/>
            <ac:spMk id="2" creationId="{EC242114-4BC0-C929-27C7-A833D685F359}"/>
          </ac:spMkLst>
        </pc:spChg>
        <pc:spChg chg="mod">
          <ac:chgData name="Crichton, James" userId="9ea651fa-5747-4291-b0dc-b6a598fa50b9" providerId="ADAL" clId="{C0D7E250-F463-45D0-9936-902A26EEC76A}" dt="2023-04-28T15:14:52.054" v="11767" actId="1076"/>
          <ac:spMkLst>
            <pc:docMk/>
            <pc:sldMk cId="833604841" sldId="262"/>
            <ac:spMk id="3" creationId="{346336CC-8AC1-7605-6164-956CD1066357}"/>
          </ac:spMkLst>
        </pc:spChg>
      </pc:sldChg>
      <pc:sldChg chg="addSp delSp modSp new mod">
        <pc:chgData name="Crichton, James" userId="9ea651fa-5747-4291-b0dc-b6a598fa50b9" providerId="ADAL" clId="{C0D7E250-F463-45D0-9936-902A26EEC76A}" dt="2023-04-26T21:24:20.606" v="2114" actId="27636"/>
        <pc:sldMkLst>
          <pc:docMk/>
          <pc:sldMk cId="3078329971" sldId="263"/>
        </pc:sldMkLst>
        <pc:spChg chg="mod">
          <ac:chgData name="Crichton, James" userId="9ea651fa-5747-4291-b0dc-b6a598fa50b9" providerId="ADAL" clId="{C0D7E250-F463-45D0-9936-902A26EEC76A}" dt="2023-04-26T15:48:02.306" v="1428" actId="27636"/>
          <ac:spMkLst>
            <pc:docMk/>
            <pc:sldMk cId="3078329971" sldId="263"/>
            <ac:spMk id="2" creationId="{247B1C79-0358-53E3-D3F8-6285D6ABDFDC}"/>
          </ac:spMkLst>
        </pc:spChg>
        <pc:spChg chg="mod">
          <ac:chgData name="Crichton, James" userId="9ea651fa-5747-4291-b0dc-b6a598fa50b9" providerId="ADAL" clId="{C0D7E250-F463-45D0-9936-902A26EEC76A}" dt="2023-04-26T21:24:20.606" v="2114" actId="27636"/>
          <ac:spMkLst>
            <pc:docMk/>
            <pc:sldMk cId="3078329971" sldId="263"/>
            <ac:spMk id="3" creationId="{EBA23DFB-3675-E14B-D4F5-EF1B24E7BAAA}"/>
          </ac:spMkLst>
        </pc:spChg>
        <pc:spChg chg="add mod">
          <ac:chgData name="Crichton, James" userId="9ea651fa-5747-4291-b0dc-b6a598fa50b9" providerId="ADAL" clId="{C0D7E250-F463-45D0-9936-902A26EEC76A}" dt="2023-04-26T20:44:33.368" v="1783" actId="1076"/>
          <ac:spMkLst>
            <pc:docMk/>
            <pc:sldMk cId="3078329971" sldId="263"/>
            <ac:spMk id="11" creationId="{52FF819C-666D-4469-784F-CDA655F191FD}"/>
          </ac:spMkLst>
        </pc:spChg>
        <pc:picChg chg="add mod">
          <ac:chgData name="Crichton, James" userId="9ea651fa-5747-4291-b0dc-b6a598fa50b9" providerId="ADAL" clId="{C0D7E250-F463-45D0-9936-902A26EEC76A}" dt="2023-04-26T20:44:16.880" v="1779" actId="1076"/>
          <ac:picMkLst>
            <pc:docMk/>
            <pc:sldMk cId="3078329971" sldId="263"/>
            <ac:picMk id="4" creationId="{F79A4987-4397-2C25-B520-885F1D3F662A}"/>
          </ac:picMkLst>
        </pc:picChg>
        <pc:picChg chg="add mod">
          <ac:chgData name="Crichton, James" userId="9ea651fa-5747-4291-b0dc-b6a598fa50b9" providerId="ADAL" clId="{C0D7E250-F463-45D0-9936-902A26EEC76A}" dt="2023-04-26T20:44:21.872" v="1780" actId="1076"/>
          <ac:picMkLst>
            <pc:docMk/>
            <pc:sldMk cId="3078329971" sldId="263"/>
            <ac:picMk id="6" creationId="{1DF3D74E-DF71-511E-48EB-888732B2F367}"/>
          </ac:picMkLst>
        </pc:picChg>
        <pc:cxnChg chg="add del">
          <ac:chgData name="Crichton, James" userId="9ea651fa-5747-4291-b0dc-b6a598fa50b9" providerId="ADAL" clId="{C0D7E250-F463-45D0-9936-902A26EEC76A}" dt="2023-04-26T15:47:05.189" v="1409" actId="478"/>
          <ac:cxnSpMkLst>
            <pc:docMk/>
            <pc:sldMk cId="3078329971" sldId="263"/>
            <ac:cxnSpMk id="8" creationId="{8C26A7BD-AE26-86C2-9AF7-0096B49EB664}"/>
          </ac:cxnSpMkLst>
        </pc:cxnChg>
        <pc:cxnChg chg="add mod">
          <ac:chgData name="Crichton, James" userId="9ea651fa-5747-4291-b0dc-b6a598fa50b9" providerId="ADAL" clId="{C0D7E250-F463-45D0-9936-902A26EEC76A}" dt="2023-04-26T20:44:29.444" v="1782" actId="14100"/>
          <ac:cxnSpMkLst>
            <pc:docMk/>
            <pc:sldMk cId="3078329971" sldId="263"/>
            <ac:cxnSpMk id="10" creationId="{42A80681-73BF-EC87-3815-B368629A3AD7}"/>
          </ac:cxnSpMkLst>
        </pc:cxnChg>
      </pc:sldChg>
      <pc:sldChg chg="addSp delSp modSp new mod">
        <pc:chgData name="Crichton, James" userId="9ea651fa-5747-4291-b0dc-b6a598fa50b9" providerId="ADAL" clId="{C0D7E250-F463-45D0-9936-902A26EEC76A}" dt="2023-04-26T20:45:20.788" v="1785" actId="1076"/>
        <pc:sldMkLst>
          <pc:docMk/>
          <pc:sldMk cId="1526196609" sldId="264"/>
        </pc:sldMkLst>
        <pc:spChg chg="mod">
          <ac:chgData name="Crichton, James" userId="9ea651fa-5747-4291-b0dc-b6a598fa50b9" providerId="ADAL" clId="{C0D7E250-F463-45D0-9936-902A26EEC76A}" dt="2023-04-26T15:43:49.087" v="1357" actId="14100"/>
          <ac:spMkLst>
            <pc:docMk/>
            <pc:sldMk cId="1526196609" sldId="264"/>
            <ac:spMk id="2" creationId="{74B35810-2206-CF86-371D-42B881FD8EB4}"/>
          </ac:spMkLst>
        </pc:spChg>
        <pc:spChg chg="mod">
          <ac:chgData name="Crichton, James" userId="9ea651fa-5747-4291-b0dc-b6a598fa50b9" providerId="ADAL" clId="{C0D7E250-F463-45D0-9936-902A26EEC76A}" dt="2023-04-26T15:44:50.907" v="1398" actId="20577"/>
          <ac:spMkLst>
            <pc:docMk/>
            <pc:sldMk cId="1526196609" sldId="264"/>
            <ac:spMk id="3" creationId="{2C1B8005-3AE0-61BC-82D2-398C82559370}"/>
          </ac:spMkLst>
        </pc:spChg>
        <pc:picChg chg="add del mod">
          <ac:chgData name="Crichton, James" userId="9ea651fa-5747-4291-b0dc-b6a598fa50b9" providerId="ADAL" clId="{C0D7E250-F463-45D0-9936-902A26EEC76A}" dt="2023-04-26T15:43:15.035" v="1347" actId="478"/>
          <ac:picMkLst>
            <pc:docMk/>
            <pc:sldMk cId="1526196609" sldId="264"/>
            <ac:picMk id="4" creationId="{A9A9B257-E5CF-058D-3400-4E42F430FF78}"/>
          </ac:picMkLst>
        </pc:picChg>
        <pc:picChg chg="add del mod">
          <ac:chgData name="Crichton, James" userId="9ea651fa-5747-4291-b0dc-b6a598fa50b9" providerId="ADAL" clId="{C0D7E250-F463-45D0-9936-902A26EEC76A}" dt="2023-04-26T15:43:18.161" v="1348" actId="478"/>
          <ac:picMkLst>
            <pc:docMk/>
            <pc:sldMk cId="1526196609" sldId="264"/>
            <ac:picMk id="6" creationId="{5594E4EE-9311-8BA7-9F8C-655E3D33C98A}"/>
          </ac:picMkLst>
        </pc:picChg>
        <pc:picChg chg="add mod">
          <ac:chgData name="Crichton, James" userId="9ea651fa-5747-4291-b0dc-b6a598fa50b9" providerId="ADAL" clId="{C0D7E250-F463-45D0-9936-902A26EEC76A}" dt="2023-04-26T15:44:05.538" v="1360" actId="1076"/>
          <ac:picMkLst>
            <pc:docMk/>
            <pc:sldMk cId="1526196609" sldId="264"/>
            <ac:picMk id="8" creationId="{25C6F40A-91CC-F903-014B-19464FFAC93F}"/>
          </ac:picMkLst>
        </pc:picChg>
        <pc:picChg chg="add mod">
          <ac:chgData name="Crichton, James" userId="9ea651fa-5747-4291-b0dc-b6a598fa50b9" providerId="ADAL" clId="{C0D7E250-F463-45D0-9936-902A26EEC76A}" dt="2023-04-26T20:45:20.788" v="1785" actId="1076"/>
          <ac:picMkLst>
            <pc:docMk/>
            <pc:sldMk cId="1526196609" sldId="264"/>
            <ac:picMk id="9" creationId="{D063AB7D-C8EA-590B-AB77-2B5E54EC2D7B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4-26T21:22:47.726" v="2097" actId="20577"/>
        <pc:sldMkLst>
          <pc:docMk/>
          <pc:sldMk cId="1739225001" sldId="265"/>
        </pc:sldMkLst>
        <pc:spChg chg="mod">
          <ac:chgData name="Crichton, James" userId="9ea651fa-5747-4291-b0dc-b6a598fa50b9" providerId="ADAL" clId="{C0D7E250-F463-45D0-9936-902A26EEC76A}" dt="2023-04-26T21:21:45.247" v="2002" actId="20577"/>
          <ac:spMkLst>
            <pc:docMk/>
            <pc:sldMk cId="1739225001" sldId="265"/>
            <ac:spMk id="2" creationId="{AE23CBF1-CB88-FA22-A2F0-A0EC46E85430}"/>
          </ac:spMkLst>
        </pc:spChg>
        <pc:spChg chg="del mod">
          <ac:chgData name="Crichton, James" userId="9ea651fa-5747-4291-b0dc-b6a598fa50b9" providerId="ADAL" clId="{C0D7E250-F463-45D0-9936-902A26EEC76A}" dt="2023-04-26T20:51:41.477" v="1806"/>
          <ac:spMkLst>
            <pc:docMk/>
            <pc:sldMk cId="1739225001" sldId="265"/>
            <ac:spMk id="3" creationId="{3ACFFBCE-36CE-D981-919F-068A889D9BE9}"/>
          </ac:spMkLst>
        </pc:spChg>
        <pc:spChg chg="add mod">
          <ac:chgData name="Crichton, James" userId="9ea651fa-5747-4291-b0dc-b6a598fa50b9" providerId="ADAL" clId="{C0D7E250-F463-45D0-9936-902A26EEC76A}" dt="2023-04-26T21:22:47.726" v="2097" actId="20577"/>
          <ac:spMkLst>
            <pc:docMk/>
            <pc:sldMk cId="1739225001" sldId="265"/>
            <ac:spMk id="29" creationId="{71E74F8E-C542-4861-1D2E-78C738B59DF1}"/>
          </ac:spMkLst>
        </pc:spChg>
        <pc:spChg chg="add del mod">
          <ac:chgData name="Crichton, James" userId="9ea651fa-5747-4291-b0dc-b6a598fa50b9" providerId="ADAL" clId="{C0D7E250-F463-45D0-9936-902A26EEC76A}" dt="2023-04-26T21:21:12.229" v="1994" actId="478"/>
          <ac:spMkLst>
            <pc:docMk/>
            <pc:sldMk cId="1739225001" sldId="265"/>
            <ac:spMk id="31" creationId="{70DA0361-729D-C901-85B6-4A771878B110}"/>
          </ac:spMkLst>
        </pc:spChg>
        <pc:picChg chg="add del mod modCrop">
          <ac:chgData name="Crichton, James" userId="9ea651fa-5747-4291-b0dc-b6a598fa50b9" providerId="ADAL" clId="{C0D7E250-F463-45D0-9936-902A26EEC76A}" dt="2023-04-26T21:21:05.584" v="1993" actId="478"/>
          <ac:picMkLst>
            <pc:docMk/>
            <pc:sldMk cId="1739225001" sldId="265"/>
            <ac:picMk id="5" creationId="{86611FC8-B5A9-286E-E3A1-1968B73E16E6}"/>
          </ac:picMkLst>
        </pc:picChg>
        <pc:picChg chg="add del mod ord modCrop">
          <ac:chgData name="Crichton, James" userId="9ea651fa-5747-4291-b0dc-b6a598fa50b9" providerId="ADAL" clId="{C0D7E250-F463-45D0-9936-902A26EEC76A}" dt="2023-04-26T21:17:37.919" v="1902" actId="478"/>
          <ac:picMkLst>
            <pc:docMk/>
            <pc:sldMk cId="1739225001" sldId="265"/>
            <ac:picMk id="6" creationId="{8F7AC32E-7318-9F87-4236-A144ACA10A73}"/>
          </ac:picMkLst>
        </pc:picChg>
        <pc:picChg chg="add mod">
          <ac:chgData name="Crichton, James" userId="9ea651fa-5747-4291-b0dc-b6a598fa50b9" providerId="ADAL" clId="{C0D7E250-F463-45D0-9936-902A26EEC76A}" dt="2023-04-26T21:21:41.477" v="2000" actId="1076"/>
          <ac:picMkLst>
            <pc:docMk/>
            <pc:sldMk cId="1739225001" sldId="265"/>
            <ac:picMk id="8" creationId="{B4E2C18D-B8D2-07FE-5F8D-C01EA6009C4F}"/>
          </ac:picMkLst>
        </pc:picChg>
        <pc:picChg chg="add mod">
          <ac:chgData name="Crichton, James" userId="9ea651fa-5747-4291-b0dc-b6a598fa50b9" providerId="ADAL" clId="{C0D7E250-F463-45D0-9936-902A26EEC76A}" dt="2023-04-26T21:21:41.477" v="2000" actId="1076"/>
          <ac:picMkLst>
            <pc:docMk/>
            <pc:sldMk cId="1739225001" sldId="265"/>
            <ac:picMk id="10" creationId="{833A6CB1-7FDC-C920-9D26-1F407814B716}"/>
          </ac:picMkLst>
        </pc:picChg>
        <pc:picChg chg="add mod">
          <ac:chgData name="Crichton, James" userId="9ea651fa-5747-4291-b0dc-b6a598fa50b9" providerId="ADAL" clId="{C0D7E250-F463-45D0-9936-902A26EEC76A}" dt="2023-04-26T21:21:41.477" v="2000" actId="1076"/>
          <ac:picMkLst>
            <pc:docMk/>
            <pc:sldMk cId="1739225001" sldId="265"/>
            <ac:picMk id="12" creationId="{A6D466EE-237C-C414-6CC8-ABB6349567DC}"/>
          </ac:picMkLst>
        </pc:picChg>
        <pc:picChg chg="add del mod">
          <ac:chgData name="Crichton, James" userId="9ea651fa-5747-4291-b0dc-b6a598fa50b9" providerId="ADAL" clId="{C0D7E250-F463-45D0-9936-902A26EEC76A}" dt="2023-04-26T21:17:24.631" v="1899" actId="478"/>
          <ac:picMkLst>
            <pc:docMk/>
            <pc:sldMk cId="1739225001" sldId="265"/>
            <ac:picMk id="14" creationId="{5FD03E9B-A605-699D-93A1-E5DF620748C1}"/>
          </ac:picMkLst>
        </pc:picChg>
        <pc:picChg chg="add del mod modCrop">
          <ac:chgData name="Crichton, James" userId="9ea651fa-5747-4291-b0dc-b6a598fa50b9" providerId="ADAL" clId="{C0D7E250-F463-45D0-9936-902A26EEC76A}" dt="2023-04-26T21:17:37.919" v="1902" actId="478"/>
          <ac:picMkLst>
            <pc:docMk/>
            <pc:sldMk cId="1739225001" sldId="265"/>
            <ac:picMk id="15" creationId="{74BD2D99-5B2E-CD01-880D-79DAE497C39E}"/>
          </ac:picMkLst>
        </pc:picChg>
        <pc:picChg chg="add mod modCrop">
          <ac:chgData name="Crichton, James" userId="9ea651fa-5747-4291-b0dc-b6a598fa50b9" providerId="ADAL" clId="{C0D7E250-F463-45D0-9936-902A26EEC76A}" dt="2023-04-26T21:18:25.982" v="1921" actId="1076"/>
          <ac:picMkLst>
            <pc:docMk/>
            <pc:sldMk cId="1739225001" sldId="265"/>
            <ac:picMk id="16" creationId="{5FA00C34-0BB4-991C-4F64-4FAD7AB86356}"/>
          </ac:picMkLst>
        </pc:picChg>
        <pc:picChg chg="add del mod">
          <ac:chgData name="Crichton, James" userId="9ea651fa-5747-4291-b0dc-b6a598fa50b9" providerId="ADAL" clId="{C0D7E250-F463-45D0-9936-902A26EEC76A}" dt="2023-04-26T21:17:37.919" v="1902" actId="478"/>
          <ac:picMkLst>
            <pc:docMk/>
            <pc:sldMk cId="1739225001" sldId="265"/>
            <ac:picMk id="17" creationId="{EA72F41D-CB43-C144-9B0B-CAB5418B7386}"/>
          </ac:picMkLst>
        </pc:picChg>
        <pc:picChg chg="add del mod">
          <ac:chgData name="Crichton, James" userId="9ea651fa-5747-4291-b0dc-b6a598fa50b9" providerId="ADAL" clId="{C0D7E250-F463-45D0-9936-902A26EEC76A}" dt="2023-04-26T21:17:37.919" v="1902" actId="478"/>
          <ac:picMkLst>
            <pc:docMk/>
            <pc:sldMk cId="1739225001" sldId="265"/>
            <ac:picMk id="18" creationId="{7B0BD253-4D84-3F8C-1850-E3B2957481FD}"/>
          </ac:picMkLst>
        </pc:picChg>
        <pc:picChg chg="add mod ord">
          <ac:chgData name="Crichton, James" userId="9ea651fa-5747-4291-b0dc-b6a598fa50b9" providerId="ADAL" clId="{C0D7E250-F463-45D0-9936-902A26EEC76A}" dt="2023-04-26T21:21:41.477" v="2000" actId="1076"/>
          <ac:picMkLst>
            <pc:docMk/>
            <pc:sldMk cId="1739225001" sldId="265"/>
            <ac:picMk id="20" creationId="{7E05A004-392E-F5ED-08BD-1C5ECFA6D6F6}"/>
          </ac:picMkLst>
        </pc:picChg>
        <pc:picChg chg="add mod ord">
          <ac:chgData name="Crichton, James" userId="9ea651fa-5747-4291-b0dc-b6a598fa50b9" providerId="ADAL" clId="{C0D7E250-F463-45D0-9936-902A26EEC76A}" dt="2023-04-26T21:21:41.477" v="2000" actId="1076"/>
          <ac:picMkLst>
            <pc:docMk/>
            <pc:sldMk cId="1739225001" sldId="265"/>
            <ac:picMk id="22" creationId="{E9A28BF5-3798-B7A2-25A3-696B1FC93B17}"/>
          </ac:picMkLst>
        </pc:picChg>
        <pc:picChg chg="add mod">
          <ac:chgData name="Crichton, James" userId="9ea651fa-5747-4291-b0dc-b6a598fa50b9" providerId="ADAL" clId="{C0D7E250-F463-45D0-9936-902A26EEC76A}" dt="2023-04-26T21:21:41.477" v="2000" actId="1076"/>
          <ac:picMkLst>
            <pc:docMk/>
            <pc:sldMk cId="1739225001" sldId="265"/>
            <ac:picMk id="24" creationId="{365530CB-B365-F919-CE28-D7C16E7E147D}"/>
          </ac:picMkLst>
        </pc:picChg>
        <pc:picChg chg="add mod">
          <ac:chgData name="Crichton, James" userId="9ea651fa-5747-4291-b0dc-b6a598fa50b9" providerId="ADAL" clId="{C0D7E250-F463-45D0-9936-902A26EEC76A}" dt="2023-04-26T21:21:41.477" v="2000" actId="1076"/>
          <ac:picMkLst>
            <pc:docMk/>
            <pc:sldMk cId="1739225001" sldId="265"/>
            <ac:picMk id="26" creationId="{0EF708A6-0AE8-F04F-301E-9E54936CBD1F}"/>
          </ac:picMkLst>
        </pc:picChg>
        <pc:picChg chg="add mod ord">
          <ac:chgData name="Crichton, James" userId="9ea651fa-5747-4291-b0dc-b6a598fa50b9" providerId="ADAL" clId="{C0D7E250-F463-45D0-9936-902A26EEC76A}" dt="2023-04-26T21:21:41.477" v="2000" actId="1076"/>
          <ac:picMkLst>
            <pc:docMk/>
            <pc:sldMk cId="1739225001" sldId="265"/>
            <ac:picMk id="28" creationId="{3E67E632-38FA-E73B-FCA0-D36C45790578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4-26T21:41:31.262" v="2234" actId="14100"/>
        <pc:sldMkLst>
          <pc:docMk/>
          <pc:sldMk cId="2443916270" sldId="266"/>
        </pc:sldMkLst>
        <pc:spChg chg="mod">
          <ac:chgData name="Crichton, James" userId="9ea651fa-5747-4291-b0dc-b6a598fa50b9" providerId="ADAL" clId="{C0D7E250-F463-45D0-9936-902A26EEC76A}" dt="2023-04-26T21:39:04.475" v="2147" actId="20577"/>
          <ac:spMkLst>
            <pc:docMk/>
            <pc:sldMk cId="2443916270" sldId="266"/>
            <ac:spMk id="2" creationId="{8EEFB05F-A61B-CC72-E7C4-B1A5411A4FA8}"/>
          </ac:spMkLst>
        </pc:spChg>
        <pc:spChg chg="del">
          <ac:chgData name="Crichton, James" userId="9ea651fa-5747-4291-b0dc-b6a598fa50b9" providerId="ADAL" clId="{C0D7E250-F463-45D0-9936-902A26EEC76A}" dt="2023-04-26T21:30:45.736" v="2116"/>
          <ac:spMkLst>
            <pc:docMk/>
            <pc:sldMk cId="2443916270" sldId="266"/>
            <ac:spMk id="3" creationId="{C357CD45-308D-5A96-0687-CB4F5B162A0F}"/>
          </ac:spMkLst>
        </pc:spChg>
        <pc:spChg chg="add mod">
          <ac:chgData name="Crichton, James" userId="9ea651fa-5747-4291-b0dc-b6a598fa50b9" providerId="ADAL" clId="{C0D7E250-F463-45D0-9936-902A26EEC76A}" dt="2023-04-26T21:40:04.717" v="2178" actId="20577"/>
          <ac:spMkLst>
            <pc:docMk/>
            <pc:sldMk cId="2443916270" sldId="266"/>
            <ac:spMk id="10" creationId="{A748120D-F327-C7CD-51D5-BF051F77ECF5}"/>
          </ac:spMkLst>
        </pc:spChg>
        <pc:spChg chg="add mod">
          <ac:chgData name="Crichton, James" userId="9ea651fa-5747-4291-b0dc-b6a598fa50b9" providerId="ADAL" clId="{C0D7E250-F463-45D0-9936-902A26EEC76A}" dt="2023-04-26T21:40:49.434" v="2228" actId="1076"/>
          <ac:spMkLst>
            <pc:docMk/>
            <pc:sldMk cId="2443916270" sldId="266"/>
            <ac:spMk id="11" creationId="{44C20446-87DB-3ACB-C631-E52EBEA0582D}"/>
          </ac:spMkLst>
        </pc:spChg>
        <pc:picChg chg="add mod">
          <ac:chgData name="Crichton, James" userId="9ea651fa-5747-4291-b0dc-b6a598fa50b9" providerId="ADAL" clId="{C0D7E250-F463-45D0-9936-902A26EEC76A}" dt="2023-04-26T21:39:16.192" v="2148" actId="1076"/>
          <ac:picMkLst>
            <pc:docMk/>
            <pc:sldMk cId="2443916270" sldId="266"/>
            <ac:picMk id="5" creationId="{95495C43-B752-D999-0213-B0FF105AAEFB}"/>
          </ac:picMkLst>
        </pc:picChg>
        <pc:picChg chg="add mod">
          <ac:chgData name="Crichton, James" userId="9ea651fa-5747-4291-b0dc-b6a598fa50b9" providerId="ADAL" clId="{C0D7E250-F463-45D0-9936-902A26EEC76A}" dt="2023-04-26T21:39:45.618" v="2154" actId="1076"/>
          <ac:picMkLst>
            <pc:docMk/>
            <pc:sldMk cId="2443916270" sldId="266"/>
            <ac:picMk id="7" creationId="{BD492785-95C9-AFED-4AD8-DE50E8D60C49}"/>
          </ac:picMkLst>
        </pc:picChg>
        <pc:picChg chg="add mod">
          <ac:chgData name="Crichton, James" userId="9ea651fa-5747-4291-b0dc-b6a598fa50b9" providerId="ADAL" clId="{C0D7E250-F463-45D0-9936-902A26EEC76A}" dt="2023-04-26T21:40:49.434" v="2228" actId="1076"/>
          <ac:picMkLst>
            <pc:docMk/>
            <pc:sldMk cId="2443916270" sldId="266"/>
            <ac:picMk id="9" creationId="{ABDB1F6E-D547-7BAE-0677-C33588D27ED6}"/>
          </ac:picMkLst>
        </pc:picChg>
        <pc:cxnChg chg="add mod">
          <ac:chgData name="Crichton, James" userId="9ea651fa-5747-4291-b0dc-b6a598fa50b9" providerId="ADAL" clId="{C0D7E250-F463-45D0-9936-902A26EEC76A}" dt="2023-04-26T21:41:10.715" v="2231" actId="14100"/>
          <ac:cxnSpMkLst>
            <pc:docMk/>
            <pc:sldMk cId="2443916270" sldId="266"/>
            <ac:cxnSpMk id="12" creationId="{58AE5D45-9B27-C96C-CCB9-CC4C0720DA26}"/>
          </ac:cxnSpMkLst>
        </pc:cxnChg>
        <pc:cxnChg chg="add mod">
          <ac:chgData name="Crichton, James" userId="9ea651fa-5747-4291-b0dc-b6a598fa50b9" providerId="ADAL" clId="{C0D7E250-F463-45D0-9936-902A26EEC76A}" dt="2023-04-26T21:41:31.262" v="2234" actId="14100"/>
          <ac:cxnSpMkLst>
            <pc:docMk/>
            <pc:sldMk cId="2443916270" sldId="266"/>
            <ac:cxnSpMk id="14" creationId="{F8B3C187-87E7-99D9-9995-342429AEEF17}"/>
          </ac:cxnSpMkLst>
        </pc:cxnChg>
      </pc:sldChg>
      <pc:sldChg chg="modSp new mod">
        <pc:chgData name="Crichton, James" userId="9ea651fa-5747-4291-b0dc-b6a598fa50b9" providerId="ADAL" clId="{C0D7E250-F463-45D0-9936-902A26EEC76A}" dt="2023-04-26T21:41:58.785" v="2253" actId="20577"/>
        <pc:sldMkLst>
          <pc:docMk/>
          <pc:sldMk cId="1946004526" sldId="267"/>
        </pc:sldMkLst>
        <pc:spChg chg="mod">
          <ac:chgData name="Crichton, James" userId="9ea651fa-5747-4291-b0dc-b6a598fa50b9" providerId="ADAL" clId="{C0D7E250-F463-45D0-9936-902A26EEC76A}" dt="2023-04-26T21:41:58.785" v="2253" actId="20577"/>
          <ac:spMkLst>
            <pc:docMk/>
            <pc:sldMk cId="1946004526" sldId="267"/>
            <ac:spMk id="2" creationId="{80B6EEB5-1E7E-D48B-FFDA-FE78969AEB04}"/>
          </ac:spMkLst>
        </pc:spChg>
      </pc:sldChg>
      <pc:sldChg chg="addSp delSp modSp new mod ord">
        <pc:chgData name="Crichton, James" userId="9ea651fa-5747-4291-b0dc-b6a598fa50b9" providerId="ADAL" clId="{C0D7E250-F463-45D0-9936-902A26EEC76A}" dt="2023-04-27T09:55:24.339" v="4414" actId="1076"/>
        <pc:sldMkLst>
          <pc:docMk/>
          <pc:sldMk cId="3305387387" sldId="268"/>
        </pc:sldMkLst>
        <pc:spChg chg="mod">
          <ac:chgData name="Crichton, James" userId="9ea651fa-5747-4291-b0dc-b6a598fa50b9" providerId="ADAL" clId="{C0D7E250-F463-45D0-9936-902A26EEC76A}" dt="2023-04-26T21:47:45.374" v="2423" actId="6549"/>
          <ac:spMkLst>
            <pc:docMk/>
            <pc:sldMk cId="3305387387" sldId="268"/>
            <ac:spMk id="2" creationId="{2CDE79D0-3270-B4B3-0FCB-06E337A33BEC}"/>
          </ac:spMkLst>
        </pc:spChg>
        <pc:spChg chg="del">
          <ac:chgData name="Crichton, James" userId="9ea651fa-5747-4291-b0dc-b6a598fa50b9" providerId="ADAL" clId="{C0D7E250-F463-45D0-9936-902A26EEC76A}" dt="2023-04-26T21:45:45.520" v="2334" actId="478"/>
          <ac:spMkLst>
            <pc:docMk/>
            <pc:sldMk cId="3305387387" sldId="268"/>
            <ac:spMk id="3" creationId="{52A0A2B1-5588-726B-5A79-22AB44C46296}"/>
          </ac:spMkLst>
        </pc:spChg>
        <pc:spChg chg="add mod">
          <ac:chgData name="Crichton, James" userId="9ea651fa-5747-4291-b0dc-b6a598fa50b9" providerId="ADAL" clId="{C0D7E250-F463-45D0-9936-902A26EEC76A}" dt="2023-04-27T09:55:24.339" v="4414" actId="1076"/>
          <ac:spMkLst>
            <pc:docMk/>
            <pc:sldMk cId="3305387387" sldId="268"/>
            <ac:spMk id="5" creationId="{88E0BC52-7517-E904-123D-6BFA54365329}"/>
          </ac:spMkLst>
        </pc:spChg>
        <pc:picChg chg="add mod">
          <ac:chgData name="Crichton, James" userId="9ea651fa-5747-4291-b0dc-b6a598fa50b9" providerId="ADAL" clId="{C0D7E250-F463-45D0-9936-902A26EEC76A}" dt="2023-04-26T21:46:27.645" v="2347" actId="1076"/>
          <ac:picMkLst>
            <pc:docMk/>
            <pc:sldMk cId="3305387387" sldId="268"/>
            <ac:picMk id="4" creationId="{3802F190-8302-E9BE-B80E-CFACA0886E7B}"/>
          </ac:picMkLst>
        </pc:picChg>
        <pc:picChg chg="add mod">
          <ac:chgData name="Crichton, James" userId="9ea651fa-5747-4291-b0dc-b6a598fa50b9" providerId="ADAL" clId="{C0D7E250-F463-45D0-9936-902A26EEC76A}" dt="2023-04-26T21:46:27.645" v="2347" actId="1076"/>
          <ac:picMkLst>
            <pc:docMk/>
            <pc:sldMk cId="3305387387" sldId="268"/>
            <ac:picMk id="2050" creationId="{8A350303-A620-1C6C-F238-D1FF8F834EAC}"/>
          </ac:picMkLst>
        </pc:picChg>
      </pc:sldChg>
      <pc:sldChg chg="modSp new del mod">
        <pc:chgData name="Crichton, James" userId="9ea651fa-5747-4291-b0dc-b6a598fa50b9" providerId="ADAL" clId="{C0D7E250-F463-45D0-9936-902A26EEC76A}" dt="2023-04-26T21:57:10.384" v="3195" actId="47"/>
        <pc:sldMkLst>
          <pc:docMk/>
          <pc:sldMk cId="1531931933" sldId="269"/>
        </pc:sldMkLst>
        <pc:spChg chg="mod">
          <ac:chgData name="Crichton, James" userId="9ea651fa-5747-4291-b0dc-b6a598fa50b9" providerId="ADAL" clId="{C0D7E250-F463-45D0-9936-902A26EEC76A}" dt="2023-04-26T21:48:48.498" v="2453" actId="20577"/>
          <ac:spMkLst>
            <pc:docMk/>
            <pc:sldMk cId="1531931933" sldId="269"/>
            <ac:spMk id="2" creationId="{B2B3ABF1-7A22-5C9F-240B-CF80033F5D58}"/>
          </ac:spMkLst>
        </pc:spChg>
      </pc:sldChg>
      <pc:sldChg chg="modSp new mod ord">
        <pc:chgData name="Crichton, James" userId="9ea651fa-5747-4291-b0dc-b6a598fa50b9" providerId="ADAL" clId="{C0D7E250-F463-45D0-9936-902A26EEC76A}" dt="2023-04-26T21:53:38.597" v="2767" actId="20577"/>
        <pc:sldMkLst>
          <pc:docMk/>
          <pc:sldMk cId="4139820253" sldId="270"/>
        </pc:sldMkLst>
        <pc:spChg chg="mod">
          <ac:chgData name="Crichton, James" userId="9ea651fa-5747-4291-b0dc-b6a598fa50b9" providerId="ADAL" clId="{C0D7E250-F463-45D0-9936-902A26EEC76A}" dt="2023-04-26T21:50:35.001" v="2556" actId="20577"/>
          <ac:spMkLst>
            <pc:docMk/>
            <pc:sldMk cId="4139820253" sldId="270"/>
            <ac:spMk id="2" creationId="{2F49FEF3-CFB5-3F3B-AD91-5A57644D58E7}"/>
          </ac:spMkLst>
        </pc:spChg>
        <pc:spChg chg="mod">
          <ac:chgData name="Crichton, James" userId="9ea651fa-5747-4291-b0dc-b6a598fa50b9" providerId="ADAL" clId="{C0D7E250-F463-45D0-9936-902A26EEC76A}" dt="2023-04-26T21:53:38.597" v="2767" actId="20577"/>
          <ac:spMkLst>
            <pc:docMk/>
            <pc:sldMk cId="4139820253" sldId="270"/>
            <ac:spMk id="3" creationId="{112B2697-E3E1-523E-1CC4-139C64E9CB64}"/>
          </ac:spMkLst>
        </pc:spChg>
      </pc:sldChg>
      <pc:sldChg chg="modSp new mod">
        <pc:chgData name="Crichton, James" userId="9ea651fa-5747-4291-b0dc-b6a598fa50b9" providerId="ADAL" clId="{C0D7E250-F463-45D0-9936-902A26EEC76A}" dt="2023-04-26T21:56:59.651" v="3194" actId="6549"/>
        <pc:sldMkLst>
          <pc:docMk/>
          <pc:sldMk cId="3680930431" sldId="271"/>
        </pc:sldMkLst>
        <pc:spChg chg="mod">
          <ac:chgData name="Crichton, James" userId="9ea651fa-5747-4291-b0dc-b6a598fa50b9" providerId="ADAL" clId="{C0D7E250-F463-45D0-9936-902A26EEC76A}" dt="2023-04-26T21:53:58.016" v="2776" actId="20577"/>
          <ac:spMkLst>
            <pc:docMk/>
            <pc:sldMk cId="3680930431" sldId="271"/>
            <ac:spMk id="2" creationId="{8E9E1B13-CFEA-998B-717B-565CC81E63A6}"/>
          </ac:spMkLst>
        </pc:spChg>
        <pc:spChg chg="mod">
          <ac:chgData name="Crichton, James" userId="9ea651fa-5747-4291-b0dc-b6a598fa50b9" providerId="ADAL" clId="{C0D7E250-F463-45D0-9936-902A26EEC76A}" dt="2023-04-26T21:56:59.651" v="3194" actId="6549"/>
          <ac:spMkLst>
            <pc:docMk/>
            <pc:sldMk cId="3680930431" sldId="271"/>
            <ac:spMk id="3" creationId="{5AD17156-607F-3E58-DD95-C74E5711E5E9}"/>
          </ac:spMkLst>
        </pc:spChg>
      </pc:sldChg>
      <pc:sldChg chg="addSp delSp modSp new mod modAnim">
        <pc:chgData name="Crichton, James" userId="9ea651fa-5747-4291-b0dc-b6a598fa50b9" providerId="ADAL" clId="{C0D7E250-F463-45D0-9936-902A26EEC76A}" dt="2023-04-27T09:41:46.887" v="3707" actId="478"/>
        <pc:sldMkLst>
          <pc:docMk/>
          <pc:sldMk cId="3304237013" sldId="272"/>
        </pc:sldMkLst>
        <pc:spChg chg="mod">
          <ac:chgData name="Crichton, James" userId="9ea651fa-5747-4291-b0dc-b6a598fa50b9" providerId="ADAL" clId="{C0D7E250-F463-45D0-9936-902A26EEC76A}" dt="2023-04-27T09:26:32.633" v="3534" actId="1076"/>
          <ac:spMkLst>
            <pc:docMk/>
            <pc:sldMk cId="3304237013" sldId="272"/>
            <ac:spMk id="2" creationId="{524C0D0F-2C49-10A2-C59F-1B2E932ED228}"/>
          </ac:spMkLst>
        </pc:spChg>
        <pc:spChg chg="mod">
          <ac:chgData name="Crichton, James" userId="9ea651fa-5747-4291-b0dc-b6a598fa50b9" providerId="ADAL" clId="{C0D7E250-F463-45D0-9936-902A26EEC76A}" dt="2023-04-27T09:39:06.637" v="3699" actId="27636"/>
          <ac:spMkLst>
            <pc:docMk/>
            <pc:sldMk cId="3304237013" sldId="272"/>
            <ac:spMk id="3" creationId="{9066C548-D647-6185-E7F4-2982DE4C7F89}"/>
          </ac:spMkLst>
        </pc:spChg>
        <pc:spChg chg="add mod">
          <ac:chgData name="Crichton, James" userId="9ea651fa-5747-4291-b0dc-b6a598fa50b9" providerId="ADAL" clId="{C0D7E250-F463-45D0-9936-902A26EEC76A}" dt="2023-04-27T09:29:38.501" v="3601" actId="1076"/>
          <ac:spMkLst>
            <pc:docMk/>
            <pc:sldMk cId="3304237013" sldId="272"/>
            <ac:spMk id="16" creationId="{D7C27246-4095-3A81-76E4-3837A76E0884}"/>
          </ac:spMkLst>
        </pc:spChg>
        <pc:spChg chg="add mod">
          <ac:chgData name="Crichton, James" userId="9ea651fa-5747-4291-b0dc-b6a598fa50b9" providerId="ADAL" clId="{C0D7E250-F463-45D0-9936-902A26EEC76A}" dt="2023-04-27T09:29:38.501" v="3601" actId="1076"/>
          <ac:spMkLst>
            <pc:docMk/>
            <pc:sldMk cId="3304237013" sldId="272"/>
            <ac:spMk id="17" creationId="{2EC3C36D-6635-2B01-A80F-59F8853270F0}"/>
          </ac:spMkLst>
        </pc:spChg>
        <pc:spChg chg="add mod">
          <ac:chgData name="Crichton, James" userId="9ea651fa-5747-4291-b0dc-b6a598fa50b9" providerId="ADAL" clId="{C0D7E250-F463-45D0-9936-902A26EEC76A}" dt="2023-04-27T09:29:38.501" v="3601" actId="1076"/>
          <ac:spMkLst>
            <pc:docMk/>
            <pc:sldMk cId="3304237013" sldId="272"/>
            <ac:spMk id="18" creationId="{84296DEA-8E95-DEA0-B438-D0E48C4C2620}"/>
          </ac:spMkLst>
        </pc:spChg>
        <pc:picChg chg="add mod">
          <ac:chgData name="Crichton, James" userId="9ea651fa-5747-4291-b0dc-b6a598fa50b9" providerId="ADAL" clId="{C0D7E250-F463-45D0-9936-902A26EEC76A}" dt="2023-04-27T09:29:38.501" v="3601" actId="1076"/>
          <ac:picMkLst>
            <pc:docMk/>
            <pc:sldMk cId="3304237013" sldId="272"/>
            <ac:picMk id="5" creationId="{58267FA9-E2F7-8213-9F97-960CA1882459}"/>
          </ac:picMkLst>
        </pc:picChg>
        <pc:picChg chg="add mod">
          <ac:chgData name="Crichton, James" userId="9ea651fa-5747-4291-b0dc-b6a598fa50b9" providerId="ADAL" clId="{C0D7E250-F463-45D0-9936-902A26EEC76A}" dt="2023-04-27T09:29:38.501" v="3601" actId="1076"/>
          <ac:picMkLst>
            <pc:docMk/>
            <pc:sldMk cId="3304237013" sldId="272"/>
            <ac:picMk id="7" creationId="{6B1CF101-D446-F521-34BB-5D381715E599}"/>
          </ac:picMkLst>
        </pc:picChg>
        <pc:picChg chg="add del mod">
          <ac:chgData name="Crichton, James" userId="9ea651fa-5747-4291-b0dc-b6a598fa50b9" providerId="ADAL" clId="{C0D7E250-F463-45D0-9936-902A26EEC76A}" dt="2023-04-27T09:41:46.887" v="3707" actId="478"/>
          <ac:picMkLst>
            <pc:docMk/>
            <pc:sldMk cId="3304237013" sldId="272"/>
            <ac:picMk id="9" creationId="{1FB89651-18FC-F385-F153-D7811C694D0C}"/>
          </ac:picMkLst>
        </pc:picChg>
        <pc:picChg chg="add del mod">
          <ac:chgData name="Crichton, James" userId="9ea651fa-5747-4291-b0dc-b6a598fa50b9" providerId="ADAL" clId="{C0D7E250-F463-45D0-9936-902A26EEC76A}" dt="2023-04-27T09:41:46.887" v="3707" actId="478"/>
          <ac:picMkLst>
            <pc:docMk/>
            <pc:sldMk cId="3304237013" sldId="272"/>
            <ac:picMk id="11" creationId="{CDD1B8E6-9341-88A9-88D2-0DC70D1AA1C7}"/>
          </ac:picMkLst>
        </pc:picChg>
        <pc:picChg chg="add mod">
          <ac:chgData name="Crichton, James" userId="9ea651fa-5747-4291-b0dc-b6a598fa50b9" providerId="ADAL" clId="{C0D7E250-F463-45D0-9936-902A26EEC76A}" dt="2023-04-27T09:36:41.125" v="3684" actId="554"/>
          <ac:picMkLst>
            <pc:docMk/>
            <pc:sldMk cId="3304237013" sldId="272"/>
            <ac:picMk id="13" creationId="{1FBECB08-28EC-2A28-3497-4B4386B2F748}"/>
          </ac:picMkLst>
        </pc:picChg>
        <pc:picChg chg="add mod">
          <ac:chgData name="Crichton, James" userId="9ea651fa-5747-4291-b0dc-b6a598fa50b9" providerId="ADAL" clId="{C0D7E250-F463-45D0-9936-902A26EEC76A}" dt="2023-04-27T09:29:38.501" v="3601" actId="1076"/>
          <ac:picMkLst>
            <pc:docMk/>
            <pc:sldMk cId="3304237013" sldId="272"/>
            <ac:picMk id="15" creationId="{E719FEA1-2499-C40B-F437-2C43B7D5FFC8}"/>
          </ac:picMkLst>
        </pc:picChg>
        <pc:picChg chg="add mod">
          <ac:chgData name="Crichton, James" userId="9ea651fa-5747-4291-b0dc-b6a598fa50b9" providerId="ADAL" clId="{C0D7E250-F463-45D0-9936-902A26EEC76A}" dt="2023-04-27T09:36:45.806" v="3685" actId="14100"/>
          <ac:picMkLst>
            <pc:docMk/>
            <pc:sldMk cId="3304237013" sldId="272"/>
            <ac:picMk id="19" creationId="{F2248035-5E29-ED35-101E-1DCC1843CC1F}"/>
          </ac:picMkLst>
        </pc:picChg>
        <pc:picChg chg="add mod">
          <ac:chgData name="Crichton, James" userId="9ea651fa-5747-4291-b0dc-b6a598fa50b9" providerId="ADAL" clId="{C0D7E250-F463-45D0-9936-902A26EEC76A}" dt="2023-04-27T09:36:29.418" v="3682" actId="1076"/>
          <ac:picMkLst>
            <pc:docMk/>
            <pc:sldMk cId="3304237013" sldId="272"/>
            <ac:picMk id="20" creationId="{6895A08E-9D30-E869-9331-AFE868B25BEE}"/>
          </ac:picMkLst>
        </pc:picChg>
      </pc:sldChg>
      <pc:sldChg chg="addSp modSp new mod">
        <pc:chgData name="Crichton, James" userId="9ea651fa-5747-4291-b0dc-b6a598fa50b9" providerId="ADAL" clId="{C0D7E250-F463-45D0-9936-902A26EEC76A}" dt="2023-04-27T09:49:52.546" v="4084" actId="113"/>
        <pc:sldMkLst>
          <pc:docMk/>
          <pc:sldMk cId="2144220219" sldId="273"/>
        </pc:sldMkLst>
        <pc:spChg chg="mod">
          <ac:chgData name="Crichton, James" userId="9ea651fa-5747-4291-b0dc-b6a598fa50b9" providerId="ADAL" clId="{C0D7E250-F463-45D0-9936-902A26EEC76A}" dt="2023-04-27T09:42:04.733" v="3720" actId="20577"/>
          <ac:spMkLst>
            <pc:docMk/>
            <pc:sldMk cId="2144220219" sldId="273"/>
            <ac:spMk id="2" creationId="{14C64310-B782-FDC5-ECA9-C1955CD586B9}"/>
          </ac:spMkLst>
        </pc:spChg>
        <pc:spChg chg="mod">
          <ac:chgData name="Crichton, James" userId="9ea651fa-5747-4291-b0dc-b6a598fa50b9" providerId="ADAL" clId="{C0D7E250-F463-45D0-9936-902A26EEC76A}" dt="2023-04-27T09:49:52.546" v="4084" actId="113"/>
          <ac:spMkLst>
            <pc:docMk/>
            <pc:sldMk cId="2144220219" sldId="273"/>
            <ac:spMk id="3" creationId="{E2E51C09-D809-F797-49A1-FF5F1686B826}"/>
          </ac:spMkLst>
        </pc:spChg>
        <pc:picChg chg="add mod">
          <ac:chgData name="Crichton, James" userId="9ea651fa-5747-4291-b0dc-b6a598fa50b9" providerId="ADAL" clId="{C0D7E250-F463-45D0-9936-902A26EEC76A}" dt="2023-04-27T09:49:14.887" v="4027" actId="1076"/>
          <ac:picMkLst>
            <pc:docMk/>
            <pc:sldMk cId="2144220219" sldId="273"/>
            <ac:picMk id="5" creationId="{761FFA58-9530-995A-CFF9-2BDA435764DF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4-27T09:56:53.980" v="4482" actId="1076"/>
        <pc:sldMkLst>
          <pc:docMk/>
          <pc:sldMk cId="582470179" sldId="274"/>
        </pc:sldMkLst>
        <pc:spChg chg="mod">
          <ac:chgData name="Crichton, James" userId="9ea651fa-5747-4291-b0dc-b6a598fa50b9" providerId="ADAL" clId="{C0D7E250-F463-45D0-9936-902A26EEC76A}" dt="2023-04-27T09:56:48.935" v="4480" actId="14100"/>
          <ac:spMkLst>
            <pc:docMk/>
            <pc:sldMk cId="582470179" sldId="274"/>
            <ac:spMk id="2" creationId="{95CE3DA4-4BF0-DFB2-A9D0-6BC6024AE8B4}"/>
          </ac:spMkLst>
        </pc:spChg>
        <pc:spChg chg="mod">
          <ac:chgData name="Crichton, James" userId="9ea651fa-5747-4291-b0dc-b6a598fa50b9" providerId="ADAL" clId="{C0D7E250-F463-45D0-9936-902A26EEC76A}" dt="2023-04-27T09:56:11.885" v="4439" actId="14100"/>
          <ac:spMkLst>
            <pc:docMk/>
            <pc:sldMk cId="582470179" sldId="274"/>
            <ac:spMk id="3" creationId="{C1022900-F911-0047-5DAA-8327A32096BE}"/>
          </ac:spMkLst>
        </pc:spChg>
        <pc:spChg chg="add del mod">
          <ac:chgData name="Crichton, James" userId="9ea651fa-5747-4291-b0dc-b6a598fa50b9" providerId="ADAL" clId="{C0D7E250-F463-45D0-9936-902A26EEC76A}" dt="2023-04-27T09:55:40.821" v="4417" actId="478"/>
          <ac:spMkLst>
            <pc:docMk/>
            <pc:sldMk cId="582470179" sldId="274"/>
            <ac:spMk id="5" creationId="{AB2FEA2A-FE9F-8272-814B-30A3EE363CDC}"/>
          </ac:spMkLst>
        </pc:spChg>
        <pc:spChg chg="add mod">
          <ac:chgData name="Crichton, James" userId="9ea651fa-5747-4291-b0dc-b6a598fa50b9" providerId="ADAL" clId="{C0D7E250-F463-45D0-9936-902A26EEC76A}" dt="2023-04-27T09:55:49.018" v="4420" actId="1076"/>
          <ac:spMkLst>
            <pc:docMk/>
            <pc:sldMk cId="582470179" sldId="274"/>
            <ac:spMk id="6" creationId="{F32E6EC3-6757-B784-3C3C-4A3332F4C9F4}"/>
          </ac:spMkLst>
        </pc:spChg>
        <pc:picChg chg="add mod">
          <ac:chgData name="Crichton, James" userId="9ea651fa-5747-4291-b0dc-b6a598fa50b9" providerId="ADAL" clId="{C0D7E250-F463-45D0-9936-902A26EEC76A}" dt="2023-04-27T09:56:53.980" v="4482" actId="1076"/>
          <ac:picMkLst>
            <pc:docMk/>
            <pc:sldMk cId="582470179" sldId="274"/>
            <ac:picMk id="3074" creationId="{353E2FE2-8D1B-4F1D-6126-E347652150D2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4-27T10:08:45.234" v="4693" actId="1076"/>
        <pc:sldMkLst>
          <pc:docMk/>
          <pc:sldMk cId="668255253" sldId="275"/>
        </pc:sldMkLst>
        <pc:spChg chg="mod">
          <ac:chgData name="Crichton, James" userId="9ea651fa-5747-4291-b0dc-b6a598fa50b9" providerId="ADAL" clId="{C0D7E250-F463-45D0-9936-902A26EEC76A}" dt="2023-04-27T09:58:05.424" v="4508" actId="14100"/>
          <ac:spMkLst>
            <pc:docMk/>
            <pc:sldMk cId="668255253" sldId="275"/>
            <ac:spMk id="2" creationId="{BCB5DCA3-11FF-5304-FE71-5599D5F11FED}"/>
          </ac:spMkLst>
        </pc:spChg>
        <pc:spChg chg="mod">
          <ac:chgData name="Crichton, James" userId="9ea651fa-5747-4291-b0dc-b6a598fa50b9" providerId="ADAL" clId="{C0D7E250-F463-45D0-9936-902A26EEC76A}" dt="2023-04-27T10:08:45.234" v="4693" actId="1076"/>
          <ac:spMkLst>
            <pc:docMk/>
            <pc:sldMk cId="668255253" sldId="275"/>
            <ac:spMk id="3" creationId="{BD745872-A5BC-66B9-37F6-0DDA3C69E3C8}"/>
          </ac:spMkLst>
        </pc:spChg>
        <pc:picChg chg="add del mod">
          <ac:chgData name="Crichton, James" userId="9ea651fa-5747-4291-b0dc-b6a598fa50b9" providerId="ADAL" clId="{C0D7E250-F463-45D0-9936-902A26EEC76A}" dt="2023-04-27T09:59:46.797" v="4604" actId="478"/>
          <ac:picMkLst>
            <pc:docMk/>
            <pc:sldMk cId="668255253" sldId="275"/>
            <ac:picMk id="5" creationId="{67175227-B0C9-92AC-D82B-B7CFD2365A08}"/>
          </ac:picMkLst>
        </pc:picChg>
        <pc:picChg chg="add mod">
          <ac:chgData name="Crichton, James" userId="9ea651fa-5747-4291-b0dc-b6a598fa50b9" providerId="ADAL" clId="{C0D7E250-F463-45D0-9936-902A26EEC76A}" dt="2023-04-27T10:07:52.963" v="4610" actId="1076"/>
          <ac:picMkLst>
            <pc:docMk/>
            <pc:sldMk cId="668255253" sldId="275"/>
            <ac:picMk id="7" creationId="{71008165-C170-40AF-35EA-96FB0D486689}"/>
          </ac:picMkLst>
        </pc:picChg>
      </pc:sldChg>
      <pc:sldChg chg="modSp new mod">
        <pc:chgData name="Crichton, James" userId="9ea651fa-5747-4291-b0dc-b6a598fa50b9" providerId="ADAL" clId="{C0D7E250-F463-45D0-9936-902A26EEC76A}" dt="2023-04-27T10:09:01.715" v="4712" actId="20577"/>
        <pc:sldMkLst>
          <pc:docMk/>
          <pc:sldMk cId="2390872276" sldId="276"/>
        </pc:sldMkLst>
        <pc:spChg chg="mod">
          <ac:chgData name="Crichton, James" userId="9ea651fa-5747-4291-b0dc-b6a598fa50b9" providerId="ADAL" clId="{C0D7E250-F463-45D0-9936-902A26EEC76A}" dt="2023-04-27T10:09:01.715" v="4712" actId="20577"/>
          <ac:spMkLst>
            <pc:docMk/>
            <pc:sldMk cId="2390872276" sldId="276"/>
            <ac:spMk id="2" creationId="{A69D1E69-7F36-039E-9F60-3551067AA002}"/>
          </ac:spMkLst>
        </pc:spChg>
      </pc:sldChg>
      <pc:sldChg chg="addSp modSp new mod">
        <pc:chgData name="Crichton, James" userId="9ea651fa-5747-4291-b0dc-b6a598fa50b9" providerId="ADAL" clId="{C0D7E250-F463-45D0-9936-902A26EEC76A}" dt="2023-04-27T11:02:01.313" v="5020" actId="20577"/>
        <pc:sldMkLst>
          <pc:docMk/>
          <pc:sldMk cId="3840306391" sldId="277"/>
        </pc:sldMkLst>
        <pc:spChg chg="mod">
          <ac:chgData name="Crichton, James" userId="9ea651fa-5747-4291-b0dc-b6a598fa50b9" providerId="ADAL" clId="{C0D7E250-F463-45D0-9936-902A26EEC76A}" dt="2023-04-27T10:59:01.294" v="4844" actId="14100"/>
          <ac:spMkLst>
            <pc:docMk/>
            <pc:sldMk cId="3840306391" sldId="277"/>
            <ac:spMk id="2" creationId="{51E4C464-992F-18CD-9AF7-85799BEC85DA}"/>
          </ac:spMkLst>
        </pc:spChg>
        <pc:spChg chg="mod">
          <ac:chgData name="Crichton, James" userId="9ea651fa-5747-4291-b0dc-b6a598fa50b9" providerId="ADAL" clId="{C0D7E250-F463-45D0-9936-902A26EEC76A}" dt="2023-04-27T11:02:01.313" v="5020" actId="20577"/>
          <ac:spMkLst>
            <pc:docMk/>
            <pc:sldMk cId="3840306391" sldId="277"/>
            <ac:spMk id="3" creationId="{187A2A38-8233-657E-31D5-D106712390FE}"/>
          </ac:spMkLst>
        </pc:spChg>
        <pc:picChg chg="add mod">
          <ac:chgData name="Crichton, James" userId="9ea651fa-5747-4291-b0dc-b6a598fa50b9" providerId="ADAL" clId="{C0D7E250-F463-45D0-9936-902A26EEC76A}" dt="2023-04-27T11:00:42.898" v="4906" actId="1076"/>
          <ac:picMkLst>
            <pc:docMk/>
            <pc:sldMk cId="3840306391" sldId="277"/>
            <ac:picMk id="5" creationId="{675D75C6-4EF1-C910-2E6B-21EC18B431FA}"/>
          </ac:picMkLst>
        </pc:picChg>
        <pc:picChg chg="add mod">
          <ac:chgData name="Crichton, James" userId="9ea651fa-5747-4291-b0dc-b6a598fa50b9" providerId="ADAL" clId="{C0D7E250-F463-45D0-9936-902A26EEC76A}" dt="2023-04-27T11:00:45.610" v="4907" actId="1076"/>
          <ac:picMkLst>
            <pc:docMk/>
            <pc:sldMk cId="3840306391" sldId="277"/>
            <ac:picMk id="7" creationId="{95B52389-8D1B-8F5F-A4BD-57AA7F64ECB2}"/>
          </ac:picMkLst>
        </pc:picChg>
      </pc:sldChg>
      <pc:sldChg chg="addSp delSp modSp new mod ord">
        <pc:chgData name="Crichton, James" userId="9ea651fa-5747-4291-b0dc-b6a598fa50b9" providerId="ADAL" clId="{C0D7E250-F463-45D0-9936-902A26EEC76A}" dt="2023-04-27T10:57:37.238" v="4831" actId="1076"/>
        <pc:sldMkLst>
          <pc:docMk/>
          <pc:sldMk cId="1173926531" sldId="278"/>
        </pc:sldMkLst>
        <pc:spChg chg="mod">
          <ac:chgData name="Crichton, James" userId="9ea651fa-5747-4291-b0dc-b6a598fa50b9" providerId="ADAL" clId="{C0D7E250-F463-45D0-9936-902A26EEC76A}" dt="2023-04-27T10:55:50.713" v="4827" actId="14100"/>
          <ac:spMkLst>
            <pc:docMk/>
            <pc:sldMk cId="1173926531" sldId="278"/>
            <ac:spMk id="2" creationId="{10E1FA75-B00F-DAA1-496D-85C46293BF52}"/>
          </ac:spMkLst>
        </pc:spChg>
        <pc:spChg chg="add del mod">
          <ac:chgData name="Crichton, James" userId="9ea651fa-5747-4291-b0dc-b6a598fa50b9" providerId="ADAL" clId="{C0D7E250-F463-45D0-9936-902A26EEC76A}" dt="2023-04-27T10:57:37.238" v="4831" actId="1076"/>
          <ac:spMkLst>
            <pc:docMk/>
            <pc:sldMk cId="1173926531" sldId="278"/>
            <ac:spMk id="3" creationId="{D72F9FB4-2AC8-12E1-EB17-AA5F5ED7D529}"/>
          </ac:spMkLst>
        </pc:spChg>
        <pc:spChg chg="add del mod">
          <ac:chgData name="Crichton, James" userId="9ea651fa-5747-4291-b0dc-b6a598fa50b9" providerId="ADAL" clId="{C0D7E250-F463-45D0-9936-902A26EEC76A}" dt="2023-04-27T10:17:33.343" v="4801" actId="478"/>
          <ac:spMkLst>
            <pc:docMk/>
            <pc:sldMk cId="1173926531" sldId="278"/>
            <ac:spMk id="7" creationId="{93A0B947-2E33-8136-8631-EBCF0DF7465A}"/>
          </ac:spMkLst>
        </pc:spChg>
        <pc:picChg chg="add del mod">
          <ac:chgData name="Crichton, James" userId="9ea651fa-5747-4291-b0dc-b6a598fa50b9" providerId="ADAL" clId="{C0D7E250-F463-45D0-9936-902A26EEC76A}" dt="2023-04-27T10:17:29.325" v="4799"/>
          <ac:picMkLst>
            <pc:docMk/>
            <pc:sldMk cId="1173926531" sldId="278"/>
            <ac:picMk id="5" creationId="{D2B93489-40AC-8BF9-3AE5-52D5591BD4CF}"/>
          </ac:picMkLst>
        </pc:picChg>
        <pc:picChg chg="add del mod">
          <ac:chgData name="Crichton, James" userId="9ea651fa-5747-4291-b0dc-b6a598fa50b9" providerId="ADAL" clId="{C0D7E250-F463-45D0-9936-902A26EEC76A}" dt="2023-04-27T10:17:58.310" v="4806" actId="478"/>
          <ac:picMkLst>
            <pc:docMk/>
            <pc:sldMk cId="1173926531" sldId="278"/>
            <ac:picMk id="9" creationId="{ED812A52-0212-D176-3881-A903BFD7CD0F}"/>
          </ac:picMkLst>
        </pc:picChg>
        <pc:picChg chg="add del mod">
          <ac:chgData name="Crichton, James" userId="9ea651fa-5747-4291-b0dc-b6a598fa50b9" providerId="ADAL" clId="{C0D7E250-F463-45D0-9936-902A26EEC76A}" dt="2023-04-27T10:19:04.641" v="4809" actId="478"/>
          <ac:picMkLst>
            <pc:docMk/>
            <pc:sldMk cId="1173926531" sldId="278"/>
            <ac:picMk id="11" creationId="{39C9E79E-6118-D9EC-D072-9A564D118836}"/>
          </ac:picMkLst>
        </pc:picChg>
        <pc:picChg chg="add del mod">
          <ac:chgData name="Crichton, James" userId="9ea651fa-5747-4291-b0dc-b6a598fa50b9" providerId="ADAL" clId="{C0D7E250-F463-45D0-9936-902A26EEC76A}" dt="2023-04-27T10:57:07.097" v="4828" actId="478"/>
          <ac:picMkLst>
            <pc:docMk/>
            <pc:sldMk cId="1173926531" sldId="278"/>
            <ac:picMk id="13" creationId="{E4B90738-BC56-ACF3-D800-2A5191FC36C7}"/>
          </ac:picMkLst>
        </pc:picChg>
        <pc:picChg chg="add mod">
          <ac:chgData name="Crichton, James" userId="9ea651fa-5747-4291-b0dc-b6a598fa50b9" providerId="ADAL" clId="{C0D7E250-F463-45D0-9936-902A26EEC76A}" dt="2023-04-27T10:57:09.642" v="4830" actId="1076"/>
          <ac:picMkLst>
            <pc:docMk/>
            <pc:sldMk cId="1173926531" sldId="278"/>
            <ac:picMk id="15" creationId="{6FA4F870-71AA-EE0A-9AF0-79144830149A}"/>
          </ac:picMkLst>
        </pc:picChg>
      </pc:sldChg>
      <pc:sldChg chg="modSp new mod">
        <pc:chgData name="Crichton, James" userId="9ea651fa-5747-4291-b0dc-b6a598fa50b9" providerId="ADAL" clId="{C0D7E250-F463-45D0-9936-902A26EEC76A}" dt="2023-04-27T11:12:13.159" v="5724" actId="27636"/>
        <pc:sldMkLst>
          <pc:docMk/>
          <pc:sldMk cId="4218507946" sldId="279"/>
        </pc:sldMkLst>
        <pc:spChg chg="mod">
          <ac:chgData name="Crichton, James" userId="9ea651fa-5747-4291-b0dc-b6a598fa50b9" providerId="ADAL" clId="{C0D7E250-F463-45D0-9936-902A26EEC76A}" dt="2023-04-27T11:09:26.843" v="5583" actId="14100"/>
          <ac:spMkLst>
            <pc:docMk/>
            <pc:sldMk cId="4218507946" sldId="279"/>
            <ac:spMk id="2" creationId="{69D9D17B-9085-B216-6C86-0B7280DCFB76}"/>
          </ac:spMkLst>
        </pc:spChg>
        <pc:spChg chg="mod">
          <ac:chgData name="Crichton, James" userId="9ea651fa-5747-4291-b0dc-b6a598fa50b9" providerId="ADAL" clId="{C0D7E250-F463-45D0-9936-902A26EEC76A}" dt="2023-04-27T11:12:13.159" v="5724" actId="27636"/>
          <ac:spMkLst>
            <pc:docMk/>
            <pc:sldMk cId="4218507946" sldId="279"/>
            <ac:spMk id="3" creationId="{C357DA87-6CEA-A16F-68FD-FA74BC12B878}"/>
          </ac:spMkLst>
        </pc:spChg>
      </pc:sldChg>
      <pc:sldChg chg="modSp new mod">
        <pc:chgData name="Crichton, James" userId="9ea651fa-5747-4291-b0dc-b6a598fa50b9" providerId="ADAL" clId="{C0D7E250-F463-45D0-9936-902A26EEC76A}" dt="2023-04-27T11:28:04.103" v="6148" actId="27636"/>
        <pc:sldMkLst>
          <pc:docMk/>
          <pc:sldMk cId="3554314061" sldId="280"/>
        </pc:sldMkLst>
        <pc:spChg chg="mod">
          <ac:chgData name="Crichton, James" userId="9ea651fa-5747-4291-b0dc-b6a598fa50b9" providerId="ADAL" clId="{C0D7E250-F463-45D0-9936-902A26EEC76A}" dt="2023-04-27T11:13:04.471" v="5747" actId="20577"/>
          <ac:spMkLst>
            <pc:docMk/>
            <pc:sldMk cId="3554314061" sldId="280"/>
            <ac:spMk id="2" creationId="{02190947-F253-635E-0F47-4C84B548A446}"/>
          </ac:spMkLst>
        </pc:spChg>
        <pc:spChg chg="mod">
          <ac:chgData name="Crichton, James" userId="9ea651fa-5747-4291-b0dc-b6a598fa50b9" providerId="ADAL" clId="{C0D7E250-F463-45D0-9936-902A26EEC76A}" dt="2023-04-27T11:28:04.103" v="6148" actId="27636"/>
          <ac:spMkLst>
            <pc:docMk/>
            <pc:sldMk cId="3554314061" sldId="280"/>
            <ac:spMk id="3" creationId="{39E6EE75-F306-0AB0-68F1-B657AF0F498F}"/>
          </ac:spMkLst>
        </pc:spChg>
      </pc:sldChg>
      <pc:sldChg chg="modSp new mod">
        <pc:chgData name="Crichton, James" userId="9ea651fa-5747-4291-b0dc-b6a598fa50b9" providerId="ADAL" clId="{C0D7E250-F463-45D0-9936-902A26EEC76A}" dt="2023-04-27T11:28:12.351" v="6159" actId="20577"/>
        <pc:sldMkLst>
          <pc:docMk/>
          <pc:sldMk cId="1719894379" sldId="281"/>
        </pc:sldMkLst>
        <pc:spChg chg="mod">
          <ac:chgData name="Crichton, James" userId="9ea651fa-5747-4291-b0dc-b6a598fa50b9" providerId="ADAL" clId="{C0D7E250-F463-45D0-9936-902A26EEC76A}" dt="2023-04-27T11:28:12.351" v="6159" actId="20577"/>
          <ac:spMkLst>
            <pc:docMk/>
            <pc:sldMk cId="1719894379" sldId="281"/>
            <ac:spMk id="2" creationId="{16DA2178-2BFE-653E-50CE-AD953BAB7CB4}"/>
          </ac:spMkLst>
        </pc:spChg>
      </pc:sldChg>
      <pc:sldChg chg="addSp delSp modSp new mod">
        <pc:chgData name="Crichton, James" userId="9ea651fa-5747-4291-b0dc-b6a598fa50b9" providerId="ADAL" clId="{C0D7E250-F463-45D0-9936-902A26EEC76A}" dt="2023-04-27T13:02:28.452" v="7171" actId="1076"/>
        <pc:sldMkLst>
          <pc:docMk/>
          <pc:sldMk cId="1037020450" sldId="282"/>
        </pc:sldMkLst>
        <pc:spChg chg="mod">
          <ac:chgData name="Crichton, James" userId="9ea651fa-5747-4291-b0dc-b6a598fa50b9" providerId="ADAL" clId="{C0D7E250-F463-45D0-9936-902A26EEC76A}" dt="2023-04-27T11:38:56.374" v="6219" actId="20577"/>
          <ac:spMkLst>
            <pc:docMk/>
            <pc:sldMk cId="1037020450" sldId="282"/>
            <ac:spMk id="2" creationId="{43FC1E2D-E8C2-7DE9-1647-1D6807F1E16A}"/>
          </ac:spMkLst>
        </pc:spChg>
        <pc:spChg chg="del mod">
          <ac:chgData name="Crichton, James" userId="9ea651fa-5747-4291-b0dc-b6a598fa50b9" providerId="ADAL" clId="{C0D7E250-F463-45D0-9936-902A26EEC76A}" dt="2023-04-27T11:38:24.249" v="6190"/>
          <ac:spMkLst>
            <pc:docMk/>
            <pc:sldMk cId="1037020450" sldId="282"/>
            <ac:spMk id="3" creationId="{6A2BE664-9998-EA2E-F2FA-F7958C487E77}"/>
          </ac:spMkLst>
        </pc:spChg>
        <pc:picChg chg="add mod">
          <ac:chgData name="Crichton, James" userId="9ea651fa-5747-4291-b0dc-b6a598fa50b9" providerId="ADAL" clId="{C0D7E250-F463-45D0-9936-902A26EEC76A}" dt="2023-04-27T13:02:28.452" v="7171" actId="1076"/>
          <ac:picMkLst>
            <pc:docMk/>
            <pc:sldMk cId="1037020450" sldId="282"/>
            <ac:picMk id="5" creationId="{7D998D5C-58F7-6C02-1EAC-06259FC53ACC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4-27T13:02:08.896" v="7170" actId="20577"/>
        <pc:sldMkLst>
          <pc:docMk/>
          <pc:sldMk cId="3288547450" sldId="283"/>
        </pc:sldMkLst>
        <pc:spChg chg="mod">
          <ac:chgData name="Crichton, James" userId="9ea651fa-5747-4291-b0dc-b6a598fa50b9" providerId="ADAL" clId="{C0D7E250-F463-45D0-9936-902A26EEC76A}" dt="2023-04-27T12:56:41.754" v="7093" actId="14100"/>
          <ac:spMkLst>
            <pc:docMk/>
            <pc:sldMk cId="3288547450" sldId="283"/>
            <ac:spMk id="2" creationId="{D087B47D-A100-9B2D-B5DC-460B1A2992BC}"/>
          </ac:spMkLst>
        </pc:spChg>
        <pc:spChg chg="del">
          <ac:chgData name="Crichton, James" userId="9ea651fa-5747-4291-b0dc-b6a598fa50b9" providerId="ADAL" clId="{C0D7E250-F463-45D0-9936-902A26EEC76A}" dt="2023-04-27T12:47:51.313" v="6251" actId="931"/>
          <ac:spMkLst>
            <pc:docMk/>
            <pc:sldMk cId="3288547450" sldId="283"/>
            <ac:spMk id="3" creationId="{97EC4EF1-9EA4-0EC1-F1F6-B5AC82238502}"/>
          </ac:spMkLst>
        </pc:spChg>
        <pc:spChg chg="add mod">
          <ac:chgData name="Crichton, James" userId="9ea651fa-5747-4291-b0dc-b6a598fa50b9" providerId="ADAL" clId="{C0D7E250-F463-45D0-9936-902A26EEC76A}" dt="2023-04-27T13:02:08.896" v="7170" actId="20577"/>
          <ac:spMkLst>
            <pc:docMk/>
            <pc:sldMk cId="3288547450" sldId="283"/>
            <ac:spMk id="10" creationId="{F5F03334-FD52-AB52-5FAC-A6ED8C0A3E15}"/>
          </ac:spMkLst>
        </pc:spChg>
        <pc:spChg chg="add mod">
          <ac:chgData name="Crichton, James" userId="9ea651fa-5747-4291-b0dc-b6a598fa50b9" providerId="ADAL" clId="{C0D7E250-F463-45D0-9936-902A26EEC76A}" dt="2023-04-27T12:56:19.042" v="7090" actId="12788"/>
          <ac:spMkLst>
            <pc:docMk/>
            <pc:sldMk cId="3288547450" sldId="283"/>
            <ac:spMk id="11" creationId="{97786319-2445-F737-62C0-473EC7F1D871}"/>
          </ac:spMkLst>
        </pc:spChg>
        <pc:spChg chg="add mod">
          <ac:chgData name="Crichton, James" userId="9ea651fa-5747-4291-b0dc-b6a598fa50b9" providerId="ADAL" clId="{C0D7E250-F463-45D0-9936-902A26EEC76A}" dt="2023-04-27T12:56:28.593" v="7091" actId="12788"/>
          <ac:spMkLst>
            <pc:docMk/>
            <pc:sldMk cId="3288547450" sldId="283"/>
            <ac:spMk id="12" creationId="{42960145-AF50-9A2F-A5EE-E7F5CD0CB78D}"/>
          </ac:spMkLst>
        </pc:spChg>
        <pc:spChg chg="add mod">
          <ac:chgData name="Crichton, James" userId="9ea651fa-5747-4291-b0dc-b6a598fa50b9" providerId="ADAL" clId="{C0D7E250-F463-45D0-9936-902A26EEC76A}" dt="2023-04-27T12:56:37.022" v="7092" actId="12788"/>
          <ac:spMkLst>
            <pc:docMk/>
            <pc:sldMk cId="3288547450" sldId="283"/>
            <ac:spMk id="13" creationId="{ABF71B65-0EEA-5FCA-3DC0-86AE91FC279E}"/>
          </ac:spMkLst>
        </pc:spChg>
        <pc:picChg chg="add mod">
          <ac:chgData name="Crichton, James" userId="9ea651fa-5747-4291-b0dc-b6a598fa50b9" providerId="ADAL" clId="{C0D7E250-F463-45D0-9936-902A26EEC76A}" dt="2023-04-27T12:56:28.593" v="7091" actId="12788"/>
          <ac:picMkLst>
            <pc:docMk/>
            <pc:sldMk cId="3288547450" sldId="283"/>
            <ac:picMk id="5" creationId="{F7BA4B92-D135-ABA9-C0D9-C5E83702C98F}"/>
          </ac:picMkLst>
        </pc:picChg>
        <pc:picChg chg="add mod">
          <ac:chgData name="Crichton, James" userId="9ea651fa-5747-4291-b0dc-b6a598fa50b9" providerId="ADAL" clId="{C0D7E250-F463-45D0-9936-902A26EEC76A}" dt="2023-04-27T12:56:37.022" v="7092" actId="12788"/>
          <ac:picMkLst>
            <pc:docMk/>
            <pc:sldMk cId="3288547450" sldId="283"/>
            <ac:picMk id="7" creationId="{370FD153-AA2C-952B-5587-F15E33020AC7}"/>
          </ac:picMkLst>
        </pc:picChg>
        <pc:picChg chg="add mod">
          <ac:chgData name="Crichton, James" userId="9ea651fa-5747-4291-b0dc-b6a598fa50b9" providerId="ADAL" clId="{C0D7E250-F463-45D0-9936-902A26EEC76A}" dt="2023-04-27T12:56:19.042" v="7090" actId="12788"/>
          <ac:picMkLst>
            <pc:docMk/>
            <pc:sldMk cId="3288547450" sldId="283"/>
            <ac:picMk id="9" creationId="{DA8F2F3C-92E8-64AE-4BDD-C717FCE50186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4-27T12:51:58.849" v="6641" actId="20577"/>
        <pc:sldMkLst>
          <pc:docMk/>
          <pc:sldMk cId="3062017643" sldId="284"/>
        </pc:sldMkLst>
        <pc:spChg chg="del">
          <ac:chgData name="Crichton, James" userId="9ea651fa-5747-4291-b0dc-b6a598fa50b9" providerId="ADAL" clId="{C0D7E250-F463-45D0-9936-902A26EEC76A}" dt="2023-04-27T12:48:36.728" v="6264"/>
          <ac:spMkLst>
            <pc:docMk/>
            <pc:sldMk cId="3062017643" sldId="284"/>
            <ac:spMk id="2" creationId="{00E4F12B-315E-A5CB-486D-2CAD6979DCF1}"/>
          </ac:spMkLst>
        </pc:spChg>
        <pc:spChg chg="add mod">
          <ac:chgData name="Crichton, James" userId="9ea651fa-5747-4291-b0dc-b6a598fa50b9" providerId="ADAL" clId="{C0D7E250-F463-45D0-9936-902A26EEC76A}" dt="2023-04-27T12:51:58.849" v="6641" actId="20577"/>
          <ac:spMkLst>
            <pc:docMk/>
            <pc:sldMk cId="3062017643" sldId="284"/>
            <ac:spMk id="4" creationId="{36B4D8C8-F24C-145A-EE57-DE0F9915DF20}"/>
          </ac:spMkLst>
        </pc:spChg>
      </pc:sldChg>
      <pc:sldChg chg="addSp delSp modSp new mod">
        <pc:chgData name="Crichton, James" userId="9ea651fa-5747-4291-b0dc-b6a598fa50b9" providerId="ADAL" clId="{C0D7E250-F463-45D0-9936-902A26EEC76A}" dt="2023-04-27T13:22:31.381" v="7843" actId="12788"/>
        <pc:sldMkLst>
          <pc:docMk/>
          <pc:sldMk cId="856787939" sldId="285"/>
        </pc:sldMkLst>
        <pc:spChg chg="mod">
          <ac:chgData name="Crichton, James" userId="9ea651fa-5747-4291-b0dc-b6a598fa50b9" providerId="ADAL" clId="{C0D7E250-F463-45D0-9936-902A26EEC76A}" dt="2023-04-27T13:08:36.171" v="7570" actId="14100"/>
          <ac:spMkLst>
            <pc:docMk/>
            <pc:sldMk cId="856787939" sldId="285"/>
            <ac:spMk id="2" creationId="{17FEFF6B-9422-3BEE-CD46-C57D70CA88A8}"/>
          </ac:spMkLst>
        </pc:spChg>
        <pc:spChg chg="mod">
          <ac:chgData name="Crichton, James" userId="9ea651fa-5747-4291-b0dc-b6a598fa50b9" providerId="ADAL" clId="{C0D7E250-F463-45D0-9936-902A26EEC76A}" dt="2023-04-27T13:08:32.654" v="7569" actId="14100"/>
          <ac:spMkLst>
            <pc:docMk/>
            <pc:sldMk cId="856787939" sldId="285"/>
            <ac:spMk id="3" creationId="{377480B5-0D4B-0286-A52E-5CBF8596CDE3}"/>
          </ac:spMkLst>
        </pc:spChg>
        <pc:spChg chg="add mod">
          <ac:chgData name="Crichton, James" userId="9ea651fa-5747-4291-b0dc-b6a598fa50b9" providerId="ADAL" clId="{C0D7E250-F463-45D0-9936-902A26EEC76A}" dt="2023-04-27T13:22:31.381" v="7843" actId="12788"/>
          <ac:spMkLst>
            <pc:docMk/>
            <pc:sldMk cId="856787939" sldId="285"/>
            <ac:spMk id="14" creationId="{8FC5CA9A-1D8D-6A58-D20E-B0336235F079}"/>
          </ac:spMkLst>
        </pc:spChg>
        <pc:spChg chg="add mod">
          <ac:chgData name="Crichton, James" userId="9ea651fa-5747-4291-b0dc-b6a598fa50b9" providerId="ADAL" clId="{C0D7E250-F463-45D0-9936-902A26EEC76A}" dt="2023-04-27T13:17:47.654" v="7620" actId="20577"/>
          <ac:spMkLst>
            <pc:docMk/>
            <pc:sldMk cId="856787939" sldId="285"/>
            <ac:spMk id="15" creationId="{D459F298-5FCC-D30E-5742-2E9DAFE04F6D}"/>
          </ac:spMkLst>
        </pc:spChg>
        <pc:spChg chg="add mod">
          <ac:chgData name="Crichton, James" userId="9ea651fa-5747-4291-b0dc-b6a598fa50b9" providerId="ADAL" clId="{C0D7E250-F463-45D0-9936-902A26EEC76A}" dt="2023-04-27T13:18:01.046" v="7633" actId="20577"/>
          <ac:spMkLst>
            <pc:docMk/>
            <pc:sldMk cId="856787939" sldId="285"/>
            <ac:spMk id="16" creationId="{2A54B89E-53F9-C44B-38A7-06C32B03FFCF}"/>
          </ac:spMkLst>
        </pc:spChg>
        <pc:spChg chg="add del">
          <ac:chgData name="Crichton, James" userId="9ea651fa-5747-4291-b0dc-b6a598fa50b9" providerId="ADAL" clId="{C0D7E250-F463-45D0-9936-902A26EEC76A}" dt="2023-04-27T13:21:47.350" v="7833" actId="478"/>
          <ac:spMkLst>
            <pc:docMk/>
            <pc:sldMk cId="856787939" sldId="285"/>
            <ac:spMk id="18" creationId="{EE979246-46BB-EFFB-1115-EBD530A76853}"/>
          </ac:spMkLst>
        </pc:spChg>
        <pc:picChg chg="add mod">
          <ac:chgData name="Crichton, James" userId="9ea651fa-5747-4291-b0dc-b6a598fa50b9" providerId="ADAL" clId="{C0D7E250-F463-45D0-9936-902A26EEC76A}" dt="2023-04-27T13:22:25.097" v="7842" actId="554"/>
          <ac:picMkLst>
            <pc:docMk/>
            <pc:sldMk cId="856787939" sldId="285"/>
            <ac:picMk id="5" creationId="{86017BD3-79E1-72F1-1025-904129A6D68E}"/>
          </ac:picMkLst>
        </pc:picChg>
        <pc:picChg chg="add del mod">
          <ac:chgData name="Crichton, James" userId="9ea651fa-5747-4291-b0dc-b6a598fa50b9" providerId="ADAL" clId="{C0D7E250-F463-45D0-9936-902A26EEC76A}" dt="2023-04-27T13:16:38.006" v="7590" actId="478"/>
          <ac:picMkLst>
            <pc:docMk/>
            <pc:sldMk cId="856787939" sldId="285"/>
            <ac:picMk id="7" creationId="{BC711F46-1825-7259-D2D9-891146954FB5}"/>
          </ac:picMkLst>
        </pc:picChg>
        <pc:picChg chg="add del mod">
          <ac:chgData name="Crichton, James" userId="9ea651fa-5747-4291-b0dc-b6a598fa50b9" providerId="ADAL" clId="{C0D7E250-F463-45D0-9936-902A26EEC76A}" dt="2023-04-27T13:16:26.828" v="7581" actId="478"/>
          <ac:picMkLst>
            <pc:docMk/>
            <pc:sldMk cId="856787939" sldId="285"/>
            <ac:picMk id="9" creationId="{D987AE64-27D5-7ED6-FA1D-52C434683306}"/>
          </ac:picMkLst>
        </pc:picChg>
        <pc:picChg chg="add mod">
          <ac:chgData name="Crichton, James" userId="9ea651fa-5747-4291-b0dc-b6a598fa50b9" providerId="ADAL" clId="{C0D7E250-F463-45D0-9936-902A26EEC76A}" dt="2023-04-27T13:22:25.097" v="7842" actId="554"/>
          <ac:picMkLst>
            <pc:docMk/>
            <pc:sldMk cId="856787939" sldId="285"/>
            <ac:picMk id="11" creationId="{F4192C46-DF43-A621-4C62-B7E84F3E23C8}"/>
          </ac:picMkLst>
        </pc:picChg>
        <pc:picChg chg="add del mod">
          <ac:chgData name="Crichton, James" userId="9ea651fa-5747-4291-b0dc-b6a598fa50b9" providerId="ADAL" clId="{C0D7E250-F463-45D0-9936-902A26EEC76A}" dt="2023-04-27T13:22:06.557" v="7840" actId="478"/>
          <ac:picMkLst>
            <pc:docMk/>
            <pc:sldMk cId="856787939" sldId="285"/>
            <ac:picMk id="13" creationId="{75842722-21DE-37AE-E71D-B9C483DE63FF}"/>
          </ac:picMkLst>
        </pc:picChg>
        <pc:picChg chg="add mod">
          <ac:chgData name="Crichton, James" userId="9ea651fa-5747-4291-b0dc-b6a598fa50b9" providerId="ADAL" clId="{C0D7E250-F463-45D0-9936-902A26EEC76A}" dt="2023-04-27T13:22:31.381" v="7843" actId="12788"/>
          <ac:picMkLst>
            <pc:docMk/>
            <pc:sldMk cId="856787939" sldId="285"/>
            <ac:picMk id="20" creationId="{0B7B5959-B1F3-24B2-CDAE-7FB335D837F8}"/>
          </ac:picMkLst>
        </pc:picChg>
      </pc:sldChg>
      <pc:sldChg chg="addSp modSp new mod">
        <pc:chgData name="Crichton, James" userId="9ea651fa-5747-4291-b0dc-b6a598fa50b9" providerId="ADAL" clId="{C0D7E250-F463-45D0-9936-902A26EEC76A}" dt="2023-04-27T13:25:28.652" v="7872" actId="1076"/>
        <pc:sldMkLst>
          <pc:docMk/>
          <pc:sldMk cId="753449998" sldId="286"/>
        </pc:sldMkLst>
        <pc:spChg chg="mod">
          <ac:chgData name="Crichton, James" userId="9ea651fa-5747-4291-b0dc-b6a598fa50b9" providerId="ADAL" clId="{C0D7E250-F463-45D0-9936-902A26EEC76A}" dt="2023-04-27T13:18:45.222" v="7648" actId="20577"/>
          <ac:spMkLst>
            <pc:docMk/>
            <pc:sldMk cId="753449998" sldId="286"/>
            <ac:spMk id="2" creationId="{6AA6BCFC-E192-2668-EEA2-779AABEF829F}"/>
          </ac:spMkLst>
        </pc:spChg>
        <pc:spChg chg="mod">
          <ac:chgData name="Crichton, James" userId="9ea651fa-5747-4291-b0dc-b6a598fa50b9" providerId="ADAL" clId="{C0D7E250-F463-45D0-9936-902A26EEC76A}" dt="2023-04-27T13:25:25.551" v="7871" actId="1076"/>
          <ac:spMkLst>
            <pc:docMk/>
            <pc:sldMk cId="753449998" sldId="286"/>
            <ac:spMk id="3" creationId="{D942B6C6-F747-776B-0AB1-903B3DFA971D}"/>
          </ac:spMkLst>
        </pc:spChg>
        <pc:picChg chg="add mod">
          <ac:chgData name="Crichton, James" userId="9ea651fa-5747-4291-b0dc-b6a598fa50b9" providerId="ADAL" clId="{C0D7E250-F463-45D0-9936-902A26EEC76A}" dt="2023-04-27T13:25:28.652" v="7872" actId="1076"/>
          <ac:picMkLst>
            <pc:docMk/>
            <pc:sldMk cId="753449998" sldId="286"/>
            <ac:picMk id="5" creationId="{355ED78F-5132-0168-C66D-A68FCBA92481}"/>
          </ac:picMkLst>
        </pc:picChg>
      </pc:sldChg>
      <pc:sldChg chg="addSp modSp new mod">
        <pc:chgData name="Crichton, James" userId="9ea651fa-5747-4291-b0dc-b6a598fa50b9" providerId="ADAL" clId="{C0D7E250-F463-45D0-9936-902A26EEC76A}" dt="2023-04-27T14:42:00.805" v="8532" actId="1076"/>
        <pc:sldMkLst>
          <pc:docMk/>
          <pc:sldMk cId="15971362" sldId="287"/>
        </pc:sldMkLst>
        <pc:spChg chg="mod">
          <ac:chgData name="Crichton, James" userId="9ea651fa-5747-4291-b0dc-b6a598fa50b9" providerId="ADAL" clId="{C0D7E250-F463-45D0-9936-902A26EEC76A}" dt="2023-04-27T14:40:36.104" v="8471" actId="20577"/>
          <ac:spMkLst>
            <pc:docMk/>
            <pc:sldMk cId="15971362" sldId="287"/>
            <ac:spMk id="2" creationId="{A937AF21-CAF0-808C-2BC3-063E1F73A806}"/>
          </ac:spMkLst>
        </pc:spChg>
        <pc:spChg chg="mod">
          <ac:chgData name="Crichton, James" userId="9ea651fa-5747-4291-b0dc-b6a598fa50b9" providerId="ADAL" clId="{C0D7E250-F463-45D0-9936-902A26EEC76A}" dt="2023-04-27T14:41:56.457" v="8531" actId="14100"/>
          <ac:spMkLst>
            <pc:docMk/>
            <pc:sldMk cId="15971362" sldId="287"/>
            <ac:spMk id="3" creationId="{9C4AA113-AC59-1209-8FFC-593BC5600562}"/>
          </ac:spMkLst>
        </pc:spChg>
        <pc:spChg chg="add mod">
          <ac:chgData name="Crichton, James" userId="9ea651fa-5747-4291-b0dc-b6a598fa50b9" providerId="ADAL" clId="{C0D7E250-F463-45D0-9936-902A26EEC76A}" dt="2023-04-27T14:42:00.805" v="8532" actId="1076"/>
          <ac:spMkLst>
            <pc:docMk/>
            <pc:sldMk cId="15971362" sldId="287"/>
            <ac:spMk id="8" creationId="{1767C52B-B197-AB28-324B-480B3E2E4C1B}"/>
          </ac:spMkLst>
        </pc:spChg>
        <pc:spChg chg="add mod">
          <ac:chgData name="Crichton, James" userId="9ea651fa-5747-4291-b0dc-b6a598fa50b9" providerId="ADAL" clId="{C0D7E250-F463-45D0-9936-902A26EEC76A}" dt="2023-04-27T14:42:00.805" v="8532" actId="1076"/>
          <ac:spMkLst>
            <pc:docMk/>
            <pc:sldMk cId="15971362" sldId="287"/>
            <ac:spMk id="9" creationId="{50130269-C019-5F90-9077-B87C8AAE2199}"/>
          </ac:spMkLst>
        </pc:spChg>
        <pc:picChg chg="add mod">
          <ac:chgData name="Crichton, James" userId="9ea651fa-5747-4291-b0dc-b6a598fa50b9" providerId="ADAL" clId="{C0D7E250-F463-45D0-9936-902A26EEC76A}" dt="2023-04-27T14:42:00.805" v="8532" actId="1076"/>
          <ac:picMkLst>
            <pc:docMk/>
            <pc:sldMk cId="15971362" sldId="287"/>
            <ac:picMk id="5" creationId="{592CFE6D-3E70-9448-9347-4654B2166358}"/>
          </ac:picMkLst>
        </pc:picChg>
        <pc:picChg chg="add mod">
          <ac:chgData name="Crichton, James" userId="9ea651fa-5747-4291-b0dc-b6a598fa50b9" providerId="ADAL" clId="{C0D7E250-F463-45D0-9936-902A26EEC76A}" dt="2023-04-27T14:42:00.805" v="8532" actId="1076"/>
          <ac:picMkLst>
            <pc:docMk/>
            <pc:sldMk cId="15971362" sldId="287"/>
            <ac:picMk id="7" creationId="{AD875049-5E33-70A1-112A-1ABA7765B254}"/>
          </ac:picMkLst>
        </pc:picChg>
      </pc:sldChg>
      <pc:sldChg chg="addSp modSp new mod">
        <pc:chgData name="Crichton, James" userId="9ea651fa-5747-4291-b0dc-b6a598fa50b9" providerId="ADAL" clId="{C0D7E250-F463-45D0-9936-902A26EEC76A}" dt="2023-04-27T14:50:01.982" v="8723" actId="1076"/>
        <pc:sldMkLst>
          <pc:docMk/>
          <pc:sldMk cId="1920243781" sldId="288"/>
        </pc:sldMkLst>
        <pc:spChg chg="mod">
          <ac:chgData name="Crichton, James" userId="9ea651fa-5747-4291-b0dc-b6a598fa50b9" providerId="ADAL" clId="{C0D7E250-F463-45D0-9936-902A26EEC76A}" dt="2023-04-27T14:43:52.081" v="8639" actId="1076"/>
          <ac:spMkLst>
            <pc:docMk/>
            <pc:sldMk cId="1920243781" sldId="288"/>
            <ac:spMk id="2" creationId="{8E03DEC9-1287-8938-B149-1792D6E11470}"/>
          </ac:spMkLst>
        </pc:spChg>
        <pc:spChg chg="mod">
          <ac:chgData name="Crichton, James" userId="9ea651fa-5747-4291-b0dc-b6a598fa50b9" providerId="ADAL" clId="{C0D7E250-F463-45D0-9936-902A26EEC76A}" dt="2023-04-27T14:49:56.847" v="8721" actId="20577"/>
          <ac:spMkLst>
            <pc:docMk/>
            <pc:sldMk cId="1920243781" sldId="288"/>
            <ac:spMk id="3" creationId="{A29D0D4E-D304-83C8-7258-8ACDD6F0636A}"/>
          </ac:spMkLst>
        </pc:spChg>
        <pc:spChg chg="add mod">
          <ac:chgData name="Crichton, James" userId="9ea651fa-5747-4291-b0dc-b6a598fa50b9" providerId="ADAL" clId="{C0D7E250-F463-45D0-9936-902A26EEC76A}" dt="2023-04-27T14:45:13.883" v="8681" actId="164"/>
          <ac:spMkLst>
            <pc:docMk/>
            <pc:sldMk cId="1920243781" sldId="288"/>
            <ac:spMk id="10" creationId="{1378DBAC-DFCB-C4D3-5A15-8236CBF09E31}"/>
          </ac:spMkLst>
        </pc:spChg>
        <pc:spChg chg="add mod">
          <ac:chgData name="Crichton, James" userId="9ea651fa-5747-4291-b0dc-b6a598fa50b9" providerId="ADAL" clId="{C0D7E250-F463-45D0-9936-902A26EEC76A}" dt="2023-04-27T14:45:18.242" v="8682" actId="164"/>
          <ac:spMkLst>
            <pc:docMk/>
            <pc:sldMk cId="1920243781" sldId="288"/>
            <ac:spMk id="11" creationId="{41A0A5F8-DA83-9E80-9382-280E83966B2E}"/>
          </ac:spMkLst>
        </pc:spChg>
        <pc:spChg chg="add mod">
          <ac:chgData name="Crichton, James" userId="9ea651fa-5747-4291-b0dc-b6a598fa50b9" providerId="ADAL" clId="{C0D7E250-F463-45D0-9936-902A26EEC76A}" dt="2023-04-27T14:45:04.218" v="8679" actId="164"/>
          <ac:spMkLst>
            <pc:docMk/>
            <pc:sldMk cId="1920243781" sldId="288"/>
            <ac:spMk id="12" creationId="{A0679D1E-272B-E5CB-87DE-F7AACBF9FC2B}"/>
          </ac:spMkLst>
        </pc:spChg>
        <pc:grpChg chg="add mod">
          <ac:chgData name="Crichton, James" userId="9ea651fa-5747-4291-b0dc-b6a598fa50b9" providerId="ADAL" clId="{C0D7E250-F463-45D0-9936-902A26EEC76A}" dt="2023-04-27T14:45:27.027" v="8683" actId="408"/>
          <ac:grpSpMkLst>
            <pc:docMk/>
            <pc:sldMk cId="1920243781" sldId="288"/>
            <ac:grpSpMk id="13" creationId="{F34E8EE5-DFB4-E1C2-1277-B3E1A697109C}"/>
          </ac:grpSpMkLst>
        </pc:grpChg>
        <pc:grpChg chg="add mod">
          <ac:chgData name="Crichton, James" userId="9ea651fa-5747-4291-b0dc-b6a598fa50b9" providerId="ADAL" clId="{C0D7E250-F463-45D0-9936-902A26EEC76A}" dt="2023-04-27T14:45:13.883" v="8681" actId="164"/>
          <ac:grpSpMkLst>
            <pc:docMk/>
            <pc:sldMk cId="1920243781" sldId="288"/>
            <ac:grpSpMk id="14" creationId="{2E4DE9E6-9EFB-E9F8-C2AE-A1188334F29B}"/>
          </ac:grpSpMkLst>
        </pc:grpChg>
        <pc:grpChg chg="add mod">
          <ac:chgData name="Crichton, James" userId="9ea651fa-5747-4291-b0dc-b6a598fa50b9" providerId="ADAL" clId="{C0D7E250-F463-45D0-9936-902A26EEC76A}" dt="2023-04-27T14:45:18.242" v="8682" actId="164"/>
          <ac:grpSpMkLst>
            <pc:docMk/>
            <pc:sldMk cId="1920243781" sldId="288"/>
            <ac:grpSpMk id="15" creationId="{67CF99E5-EC78-6A8B-6514-9E6DB3FEA89D}"/>
          </ac:grpSpMkLst>
        </pc:grpChg>
        <pc:picChg chg="add mod">
          <ac:chgData name="Crichton, James" userId="9ea651fa-5747-4291-b0dc-b6a598fa50b9" providerId="ADAL" clId="{C0D7E250-F463-45D0-9936-902A26EEC76A}" dt="2023-04-27T14:45:18.242" v="8682" actId="164"/>
          <ac:picMkLst>
            <pc:docMk/>
            <pc:sldMk cId="1920243781" sldId="288"/>
            <ac:picMk id="5" creationId="{63CD0A87-FC46-4B30-746A-09EA41795A7D}"/>
          </ac:picMkLst>
        </pc:picChg>
        <pc:picChg chg="add mod">
          <ac:chgData name="Crichton, James" userId="9ea651fa-5747-4291-b0dc-b6a598fa50b9" providerId="ADAL" clId="{C0D7E250-F463-45D0-9936-902A26EEC76A}" dt="2023-04-27T14:45:13.883" v="8681" actId="164"/>
          <ac:picMkLst>
            <pc:docMk/>
            <pc:sldMk cId="1920243781" sldId="288"/>
            <ac:picMk id="7" creationId="{E99ACC54-1D18-A931-2794-A1233E3095C1}"/>
          </ac:picMkLst>
        </pc:picChg>
        <pc:picChg chg="add mod">
          <ac:chgData name="Crichton, James" userId="9ea651fa-5747-4291-b0dc-b6a598fa50b9" providerId="ADAL" clId="{C0D7E250-F463-45D0-9936-902A26EEC76A}" dt="2023-04-27T14:45:04.218" v="8679" actId="164"/>
          <ac:picMkLst>
            <pc:docMk/>
            <pc:sldMk cId="1920243781" sldId="288"/>
            <ac:picMk id="9" creationId="{1F4A873E-D944-4EDB-73DE-FBB2E3E34FF1}"/>
          </ac:picMkLst>
        </pc:picChg>
        <pc:picChg chg="add mod">
          <ac:chgData name="Crichton, James" userId="9ea651fa-5747-4291-b0dc-b6a598fa50b9" providerId="ADAL" clId="{C0D7E250-F463-45D0-9936-902A26EEC76A}" dt="2023-04-27T14:50:01.982" v="8723" actId="1076"/>
          <ac:picMkLst>
            <pc:docMk/>
            <pc:sldMk cId="1920243781" sldId="288"/>
            <ac:picMk id="4098" creationId="{B6FC7FBB-B53D-60DD-A3BD-4E83E86E346C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4-27T15:20:19.437" v="9502" actId="20577"/>
        <pc:sldMkLst>
          <pc:docMk/>
          <pc:sldMk cId="878143651" sldId="289"/>
        </pc:sldMkLst>
        <pc:spChg chg="mod">
          <ac:chgData name="Crichton, James" userId="9ea651fa-5747-4291-b0dc-b6a598fa50b9" providerId="ADAL" clId="{C0D7E250-F463-45D0-9936-902A26EEC76A}" dt="2023-04-27T14:54:54.296" v="8771" actId="14100"/>
          <ac:spMkLst>
            <pc:docMk/>
            <pc:sldMk cId="878143651" sldId="289"/>
            <ac:spMk id="2" creationId="{1517503F-CED2-7BC2-58B9-980DC6FE6D7C}"/>
          </ac:spMkLst>
        </pc:spChg>
        <pc:spChg chg="mod">
          <ac:chgData name="Crichton, James" userId="9ea651fa-5747-4291-b0dc-b6a598fa50b9" providerId="ADAL" clId="{C0D7E250-F463-45D0-9936-902A26EEC76A}" dt="2023-04-27T15:20:19.437" v="9502" actId="20577"/>
          <ac:spMkLst>
            <pc:docMk/>
            <pc:sldMk cId="878143651" sldId="289"/>
            <ac:spMk id="3" creationId="{B9EA32B7-5840-1B71-65B1-01815D2E0277}"/>
          </ac:spMkLst>
        </pc:spChg>
        <pc:picChg chg="add mod">
          <ac:chgData name="Crichton, James" userId="9ea651fa-5747-4291-b0dc-b6a598fa50b9" providerId="ADAL" clId="{C0D7E250-F463-45D0-9936-902A26EEC76A}" dt="2023-04-27T15:08:21.533" v="8786" actId="1076"/>
          <ac:picMkLst>
            <pc:docMk/>
            <pc:sldMk cId="878143651" sldId="289"/>
            <ac:picMk id="4" creationId="{1F760B06-9B2D-7950-0B80-EB782F8E2BBA}"/>
          </ac:picMkLst>
        </pc:picChg>
        <pc:picChg chg="add mod">
          <ac:chgData name="Crichton, James" userId="9ea651fa-5747-4291-b0dc-b6a598fa50b9" providerId="ADAL" clId="{C0D7E250-F463-45D0-9936-902A26EEC76A}" dt="2023-04-27T15:08:30.174" v="8789" actId="1076"/>
          <ac:picMkLst>
            <pc:docMk/>
            <pc:sldMk cId="878143651" sldId="289"/>
            <ac:picMk id="5122" creationId="{41ED007B-8F23-7C33-CA68-6AF0FB991AED}"/>
          </ac:picMkLst>
        </pc:picChg>
        <pc:picChg chg="add del">
          <ac:chgData name="Crichton, James" userId="9ea651fa-5747-4291-b0dc-b6a598fa50b9" providerId="ADAL" clId="{C0D7E250-F463-45D0-9936-902A26EEC76A}" dt="2023-04-27T15:07:06.876" v="8774" actId="478"/>
          <ac:picMkLst>
            <pc:docMk/>
            <pc:sldMk cId="878143651" sldId="289"/>
            <ac:picMk id="5124" creationId="{5A63826A-DAFE-710E-EE14-336CD4FBB393}"/>
          </ac:picMkLst>
        </pc:picChg>
      </pc:sldChg>
      <pc:sldChg chg="addSp modSp new mod">
        <pc:chgData name="Crichton, James" userId="9ea651fa-5747-4291-b0dc-b6a598fa50b9" providerId="ADAL" clId="{C0D7E250-F463-45D0-9936-902A26EEC76A}" dt="2023-04-27T15:15:37.652" v="9375" actId="1076"/>
        <pc:sldMkLst>
          <pc:docMk/>
          <pc:sldMk cId="3652081825" sldId="290"/>
        </pc:sldMkLst>
        <pc:spChg chg="mod">
          <ac:chgData name="Crichton, James" userId="9ea651fa-5747-4291-b0dc-b6a598fa50b9" providerId="ADAL" clId="{C0D7E250-F463-45D0-9936-902A26EEC76A}" dt="2023-04-27T15:15:33.708" v="9374" actId="14100"/>
          <ac:spMkLst>
            <pc:docMk/>
            <pc:sldMk cId="3652081825" sldId="290"/>
            <ac:spMk id="2" creationId="{D152C5C2-72B6-F320-FE69-17CA14C3CD61}"/>
          </ac:spMkLst>
        </pc:spChg>
        <pc:spChg chg="mod">
          <ac:chgData name="Crichton, James" userId="9ea651fa-5747-4291-b0dc-b6a598fa50b9" providerId="ADAL" clId="{C0D7E250-F463-45D0-9936-902A26EEC76A}" dt="2023-04-27T15:15:37.652" v="9375" actId="1076"/>
          <ac:spMkLst>
            <pc:docMk/>
            <pc:sldMk cId="3652081825" sldId="290"/>
            <ac:spMk id="3" creationId="{FBFD3867-D320-8732-C1D0-AAA61F4B3A06}"/>
          </ac:spMkLst>
        </pc:spChg>
        <pc:picChg chg="add mod">
          <ac:chgData name="Crichton, James" userId="9ea651fa-5747-4291-b0dc-b6a598fa50b9" providerId="ADAL" clId="{C0D7E250-F463-45D0-9936-902A26EEC76A}" dt="2023-04-27T15:15:29.983" v="9373" actId="1076"/>
          <ac:picMkLst>
            <pc:docMk/>
            <pc:sldMk cId="3652081825" sldId="290"/>
            <ac:picMk id="5" creationId="{B9838012-9ECB-AFC0-A02A-06802F2B0FB9}"/>
          </ac:picMkLst>
        </pc:picChg>
        <pc:picChg chg="add mod">
          <ac:chgData name="Crichton, James" userId="9ea651fa-5747-4291-b0dc-b6a598fa50b9" providerId="ADAL" clId="{C0D7E250-F463-45D0-9936-902A26EEC76A}" dt="2023-04-27T15:15:28.186" v="9372" actId="1076"/>
          <ac:picMkLst>
            <pc:docMk/>
            <pc:sldMk cId="3652081825" sldId="290"/>
            <ac:picMk id="7" creationId="{E05FD545-86D1-EDAD-CEED-A15C1EDDB418}"/>
          </ac:picMkLst>
        </pc:picChg>
      </pc:sldChg>
      <pc:sldChg chg="modSp new mod">
        <pc:chgData name="Crichton, James" userId="9ea651fa-5747-4291-b0dc-b6a598fa50b9" providerId="ADAL" clId="{C0D7E250-F463-45D0-9936-902A26EEC76A}" dt="2023-04-27T15:16:55.932" v="9390" actId="20577"/>
        <pc:sldMkLst>
          <pc:docMk/>
          <pc:sldMk cId="3831852285" sldId="291"/>
        </pc:sldMkLst>
        <pc:spChg chg="mod">
          <ac:chgData name="Crichton, James" userId="9ea651fa-5747-4291-b0dc-b6a598fa50b9" providerId="ADAL" clId="{C0D7E250-F463-45D0-9936-902A26EEC76A}" dt="2023-04-27T15:16:55.932" v="9390" actId="20577"/>
          <ac:spMkLst>
            <pc:docMk/>
            <pc:sldMk cId="3831852285" sldId="291"/>
            <ac:spMk id="2" creationId="{5094A327-4E50-423C-7104-F15BF114E0CC}"/>
          </ac:spMkLst>
        </pc:spChg>
      </pc:sldChg>
      <pc:sldChg chg="addSp delSp modSp new mod">
        <pc:chgData name="Crichton, James" userId="9ea651fa-5747-4291-b0dc-b6a598fa50b9" providerId="ADAL" clId="{C0D7E250-F463-45D0-9936-902A26EEC76A}" dt="2023-04-28T10:23:41.148" v="10655" actId="20577"/>
        <pc:sldMkLst>
          <pc:docMk/>
          <pc:sldMk cId="2662517433" sldId="292"/>
        </pc:sldMkLst>
        <pc:spChg chg="mod">
          <ac:chgData name="Crichton, James" userId="9ea651fa-5747-4291-b0dc-b6a598fa50b9" providerId="ADAL" clId="{C0D7E250-F463-45D0-9936-902A26EEC76A}" dt="2023-04-28T10:22:29.352" v="10574" actId="20577"/>
          <ac:spMkLst>
            <pc:docMk/>
            <pc:sldMk cId="2662517433" sldId="292"/>
            <ac:spMk id="2" creationId="{B63A7203-DD2E-5AF3-DCCB-5AD107CEA949}"/>
          </ac:spMkLst>
        </pc:spChg>
        <pc:spChg chg="del mod">
          <ac:chgData name="Crichton, James" userId="9ea651fa-5747-4291-b0dc-b6a598fa50b9" providerId="ADAL" clId="{C0D7E250-F463-45D0-9936-902A26EEC76A}" dt="2023-04-28T10:22:33.664" v="10575" actId="21"/>
          <ac:spMkLst>
            <pc:docMk/>
            <pc:sldMk cId="2662517433" sldId="292"/>
            <ac:spMk id="3" creationId="{FF4B5293-4241-9583-A09D-1F8D6B91EB44}"/>
          </ac:spMkLst>
        </pc:spChg>
        <pc:spChg chg="add del">
          <ac:chgData name="Crichton, James" userId="9ea651fa-5747-4291-b0dc-b6a598fa50b9" providerId="ADAL" clId="{C0D7E250-F463-45D0-9936-902A26EEC76A}" dt="2023-04-28T10:10:57.987" v="10313" actId="22"/>
          <ac:spMkLst>
            <pc:docMk/>
            <pc:sldMk cId="2662517433" sldId="292"/>
            <ac:spMk id="5" creationId="{CF3D1689-C42A-947B-F633-516649395CE4}"/>
          </ac:spMkLst>
        </pc:spChg>
        <pc:spChg chg="add mod">
          <ac:chgData name="Crichton, James" userId="9ea651fa-5747-4291-b0dc-b6a598fa50b9" providerId="ADAL" clId="{C0D7E250-F463-45D0-9936-902A26EEC76A}" dt="2023-04-28T10:22:13.879" v="10573" actId="20577"/>
          <ac:spMkLst>
            <pc:docMk/>
            <pc:sldMk cId="2662517433" sldId="292"/>
            <ac:spMk id="6" creationId="{D17C9F65-7EDE-717A-E9E4-138B673C545E}"/>
          </ac:spMkLst>
        </pc:spChg>
        <pc:spChg chg="add mod">
          <ac:chgData name="Crichton, James" userId="9ea651fa-5747-4291-b0dc-b6a598fa50b9" providerId="ADAL" clId="{C0D7E250-F463-45D0-9936-902A26EEC76A}" dt="2023-04-28T10:23:41.148" v="10655" actId="20577"/>
          <ac:spMkLst>
            <pc:docMk/>
            <pc:sldMk cId="2662517433" sldId="292"/>
            <ac:spMk id="10" creationId="{D7AEADD5-6512-B55D-4EEF-F360E9FB63AA}"/>
          </ac:spMkLst>
        </pc:spChg>
        <pc:picChg chg="add del mod">
          <ac:chgData name="Crichton, James" userId="9ea651fa-5747-4291-b0dc-b6a598fa50b9" providerId="ADAL" clId="{C0D7E250-F463-45D0-9936-902A26EEC76A}" dt="2023-04-28T10:22:01.786" v="10563" actId="478"/>
          <ac:picMkLst>
            <pc:docMk/>
            <pc:sldMk cId="2662517433" sldId="292"/>
            <ac:picMk id="8" creationId="{7697D0A3-975A-EF2C-56B4-D571BC5F5740}"/>
          </ac:picMkLst>
        </pc:picChg>
      </pc:sldChg>
      <pc:sldChg chg="addSp modSp new mod">
        <pc:chgData name="Crichton, James" userId="9ea651fa-5747-4291-b0dc-b6a598fa50b9" providerId="ADAL" clId="{C0D7E250-F463-45D0-9936-902A26EEC76A}" dt="2023-04-27T15:31:04.717" v="9842" actId="1076"/>
        <pc:sldMkLst>
          <pc:docMk/>
          <pc:sldMk cId="3915563462" sldId="293"/>
        </pc:sldMkLst>
        <pc:spChg chg="mod">
          <ac:chgData name="Crichton, James" userId="9ea651fa-5747-4291-b0dc-b6a598fa50b9" providerId="ADAL" clId="{C0D7E250-F463-45D0-9936-902A26EEC76A}" dt="2023-04-27T15:30:58.252" v="9840" actId="20577"/>
          <ac:spMkLst>
            <pc:docMk/>
            <pc:sldMk cId="3915563462" sldId="293"/>
            <ac:spMk id="2" creationId="{F29482A5-0BA0-9E1F-DCC2-A76E9AD7A090}"/>
          </ac:spMkLst>
        </pc:spChg>
        <pc:spChg chg="mod">
          <ac:chgData name="Crichton, James" userId="9ea651fa-5747-4291-b0dc-b6a598fa50b9" providerId="ADAL" clId="{C0D7E250-F463-45D0-9936-902A26EEC76A}" dt="2023-04-27T15:31:03.291" v="9841" actId="1076"/>
          <ac:spMkLst>
            <pc:docMk/>
            <pc:sldMk cId="3915563462" sldId="293"/>
            <ac:spMk id="3" creationId="{32DDE1A5-8E17-8F2B-6085-1D1DC9472E0C}"/>
          </ac:spMkLst>
        </pc:spChg>
        <pc:picChg chg="add mod">
          <ac:chgData name="Crichton, James" userId="9ea651fa-5747-4291-b0dc-b6a598fa50b9" providerId="ADAL" clId="{C0D7E250-F463-45D0-9936-902A26EEC76A}" dt="2023-04-27T15:31:04.717" v="9842" actId="1076"/>
          <ac:picMkLst>
            <pc:docMk/>
            <pc:sldMk cId="3915563462" sldId="293"/>
            <ac:picMk id="4" creationId="{4A32F371-2CFF-750F-503E-2A53D08E2ED1}"/>
          </ac:picMkLst>
        </pc:picChg>
      </pc:sldChg>
      <pc:sldChg chg="new del">
        <pc:chgData name="Crichton, James" userId="9ea651fa-5747-4291-b0dc-b6a598fa50b9" providerId="ADAL" clId="{C0D7E250-F463-45D0-9936-902A26EEC76A}" dt="2023-04-27T15:25:39.319" v="9540" actId="2696"/>
        <pc:sldMkLst>
          <pc:docMk/>
          <pc:sldMk cId="2171912342" sldId="294"/>
        </pc:sldMkLst>
      </pc:sldChg>
      <pc:sldChg chg="new del">
        <pc:chgData name="Crichton, James" userId="9ea651fa-5747-4291-b0dc-b6a598fa50b9" providerId="ADAL" clId="{C0D7E250-F463-45D0-9936-902A26EEC76A}" dt="2023-04-27T15:20:30.845" v="9504" actId="47"/>
        <pc:sldMkLst>
          <pc:docMk/>
          <pc:sldMk cId="2734602937" sldId="294"/>
        </pc:sldMkLst>
      </pc:sldChg>
      <pc:sldChg chg="addSp modSp add mod">
        <pc:chgData name="Crichton, James" userId="9ea651fa-5747-4291-b0dc-b6a598fa50b9" providerId="ADAL" clId="{C0D7E250-F463-45D0-9936-902A26EEC76A}" dt="2023-04-27T15:30:06.315" v="9789" actId="1076"/>
        <pc:sldMkLst>
          <pc:docMk/>
          <pc:sldMk cId="3632313336" sldId="294"/>
        </pc:sldMkLst>
        <pc:spChg chg="mod">
          <ac:chgData name="Crichton, James" userId="9ea651fa-5747-4291-b0dc-b6a598fa50b9" providerId="ADAL" clId="{C0D7E250-F463-45D0-9936-902A26EEC76A}" dt="2023-04-27T15:27:04.430" v="9687" actId="313"/>
          <ac:spMkLst>
            <pc:docMk/>
            <pc:sldMk cId="3632313336" sldId="294"/>
            <ac:spMk id="2" creationId="{4BC36FF1-BFEB-0E59-8A13-7A80E95FF5B4}"/>
          </ac:spMkLst>
        </pc:spChg>
        <pc:spChg chg="mod">
          <ac:chgData name="Crichton, James" userId="9ea651fa-5747-4291-b0dc-b6a598fa50b9" providerId="ADAL" clId="{C0D7E250-F463-45D0-9936-902A26EEC76A}" dt="2023-04-27T15:28:22.894" v="9697" actId="14100"/>
          <ac:spMkLst>
            <pc:docMk/>
            <pc:sldMk cId="3632313336" sldId="294"/>
            <ac:spMk id="3" creationId="{F77D723A-D58C-6DB9-4E50-D48186C2AD49}"/>
          </ac:spMkLst>
        </pc:spChg>
        <pc:spChg chg="add mod">
          <ac:chgData name="Crichton, James" userId="9ea651fa-5747-4291-b0dc-b6a598fa50b9" providerId="ADAL" clId="{C0D7E250-F463-45D0-9936-902A26EEC76A}" dt="2023-04-27T15:30:06.315" v="9789" actId="1076"/>
          <ac:spMkLst>
            <pc:docMk/>
            <pc:sldMk cId="3632313336" sldId="294"/>
            <ac:spMk id="8" creationId="{062D09D6-BF2F-C700-8E90-B00E0FD432CB}"/>
          </ac:spMkLst>
        </pc:spChg>
        <pc:picChg chg="add mod">
          <ac:chgData name="Crichton, James" userId="9ea651fa-5747-4291-b0dc-b6a598fa50b9" providerId="ADAL" clId="{C0D7E250-F463-45D0-9936-902A26EEC76A}" dt="2023-04-27T15:28:20.315" v="9696" actId="1076"/>
          <ac:picMkLst>
            <pc:docMk/>
            <pc:sldMk cId="3632313336" sldId="294"/>
            <ac:picMk id="5" creationId="{446BDCBA-1E2F-5070-3716-6942DFB9A011}"/>
          </ac:picMkLst>
        </pc:picChg>
        <pc:cxnChg chg="add mod">
          <ac:chgData name="Crichton, James" userId="9ea651fa-5747-4291-b0dc-b6a598fa50b9" providerId="ADAL" clId="{C0D7E250-F463-45D0-9936-902A26EEC76A}" dt="2023-04-27T15:29:25.865" v="9701" actId="1076"/>
          <ac:cxnSpMkLst>
            <pc:docMk/>
            <pc:sldMk cId="3632313336" sldId="294"/>
            <ac:cxnSpMk id="7" creationId="{08303C7A-A90E-F5CC-13F0-5E630264B938}"/>
          </ac:cxnSpMkLst>
        </pc:cxnChg>
      </pc:sldChg>
      <pc:sldChg chg="addSp delSp modSp new mod">
        <pc:chgData name="Crichton, James" userId="9ea651fa-5747-4291-b0dc-b6a598fa50b9" providerId="ADAL" clId="{C0D7E250-F463-45D0-9936-902A26EEC76A}" dt="2023-04-27T21:19:25.655" v="10241" actId="1076"/>
        <pc:sldMkLst>
          <pc:docMk/>
          <pc:sldMk cId="1120901964" sldId="295"/>
        </pc:sldMkLst>
        <pc:spChg chg="mod">
          <ac:chgData name="Crichton, James" userId="9ea651fa-5747-4291-b0dc-b6a598fa50b9" providerId="ADAL" clId="{C0D7E250-F463-45D0-9936-902A26EEC76A}" dt="2023-04-27T20:43:19.462" v="9870" actId="14100"/>
          <ac:spMkLst>
            <pc:docMk/>
            <pc:sldMk cId="1120901964" sldId="295"/>
            <ac:spMk id="2" creationId="{D7806CE4-C1AD-38E2-D8CC-DF0A71BC1DE7}"/>
          </ac:spMkLst>
        </pc:spChg>
        <pc:spChg chg="mod">
          <ac:chgData name="Crichton, James" userId="9ea651fa-5747-4291-b0dc-b6a598fa50b9" providerId="ADAL" clId="{C0D7E250-F463-45D0-9936-902A26EEC76A}" dt="2023-04-27T20:47:05.490" v="10036" actId="20577"/>
          <ac:spMkLst>
            <pc:docMk/>
            <pc:sldMk cId="1120901964" sldId="295"/>
            <ac:spMk id="3" creationId="{B91A0C0C-3535-4BAA-2D63-65F560A18F92}"/>
          </ac:spMkLst>
        </pc:spChg>
        <pc:spChg chg="add del">
          <ac:chgData name="Crichton, James" userId="9ea651fa-5747-4291-b0dc-b6a598fa50b9" providerId="ADAL" clId="{C0D7E250-F463-45D0-9936-902A26EEC76A}" dt="2023-04-27T20:43:58.261" v="9881"/>
          <ac:spMkLst>
            <pc:docMk/>
            <pc:sldMk cId="1120901964" sldId="295"/>
            <ac:spMk id="5" creationId="{957AB903-7385-4164-1360-B8D0851782A7}"/>
          </ac:spMkLst>
        </pc:spChg>
        <pc:spChg chg="add del">
          <ac:chgData name="Crichton, James" userId="9ea651fa-5747-4291-b0dc-b6a598fa50b9" providerId="ADAL" clId="{C0D7E250-F463-45D0-9936-902A26EEC76A}" dt="2023-04-27T20:44:01.764" v="9883"/>
          <ac:spMkLst>
            <pc:docMk/>
            <pc:sldMk cId="1120901964" sldId="295"/>
            <ac:spMk id="6" creationId="{E4703D99-89B6-26ED-3CF2-FA603F13E968}"/>
          </ac:spMkLst>
        </pc:spChg>
        <pc:picChg chg="add mod">
          <ac:chgData name="Crichton, James" userId="9ea651fa-5747-4291-b0dc-b6a598fa50b9" providerId="ADAL" clId="{C0D7E250-F463-45D0-9936-902A26EEC76A}" dt="2023-04-27T21:19:25.655" v="10241" actId="1076"/>
          <ac:picMkLst>
            <pc:docMk/>
            <pc:sldMk cId="1120901964" sldId="295"/>
            <ac:picMk id="4" creationId="{74A05D25-341F-7CCA-0C2C-43443E0BC933}"/>
          </ac:picMkLst>
        </pc:picChg>
      </pc:sldChg>
      <pc:sldChg chg="new del">
        <pc:chgData name="Crichton, James" userId="9ea651fa-5747-4291-b0dc-b6a598fa50b9" providerId="ADAL" clId="{C0D7E250-F463-45D0-9936-902A26EEC76A}" dt="2023-04-27T20:49:16.217" v="10038" actId="47"/>
        <pc:sldMkLst>
          <pc:docMk/>
          <pc:sldMk cId="3361600892" sldId="296"/>
        </pc:sldMkLst>
      </pc:sldChg>
      <pc:sldChg chg="addSp modSp new mod">
        <pc:chgData name="Crichton, James" userId="9ea651fa-5747-4291-b0dc-b6a598fa50b9" providerId="ADAL" clId="{C0D7E250-F463-45D0-9936-902A26EEC76A}" dt="2023-04-27T21:10:50.617" v="10219" actId="20577"/>
        <pc:sldMkLst>
          <pc:docMk/>
          <pc:sldMk cId="3837920506" sldId="296"/>
        </pc:sldMkLst>
        <pc:spChg chg="mod">
          <ac:chgData name="Crichton, James" userId="9ea651fa-5747-4291-b0dc-b6a598fa50b9" providerId="ADAL" clId="{C0D7E250-F463-45D0-9936-902A26EEC76A}" dt="2023-04-27T20:52:20.299" v="10185" actId="14100"/>
          <ac:spMkLst>
            <pc:docMk/>
            <pc:sldMk cId="3837920506" sldId="296"/>
            <ac:spMk id="2" creationId="{52693C3E-15B8-7EC0-36CE-78B2F476C312}"/>
          </ac:spMkLst>
        </pc:spChg>
        <pc:spChg chg="mod">
          <ac:chgData name="Crichton, James" userId="9ea651fa-5747-4291-b0dc-b6a598fa50b9" providerId="ADAL" clId="{C0D7E250-F463-45D0-9936-902A26EEC76A}" dt="2023-04-27T21:10:50.617" v="10219" actId="20577"/>
          <ac:spMkLst>
            <pc:docMk/>
            <pc:sldMk cId="3837920506" sldId="296"/>
            <ac:spMk id="3" creationId="{0D0FCB29-2F90-639B-44C1-9DD83771EB16}"/>
          </ac:spMkLst>
        </pc:spChg>
        <pc:picChg chg="add mod">
          <ac:chgData name="Crichton, James" userId="9ea651fa-5747-4291-b0dc-b6a598fa50b9" providerId="ADAL" clId="{C0D7E250-F463-45D0-9936-902A26EEC76A}" dt="2023-04-27T20:53:08.421" v="10187" actId="1076"/>
          <ac:picMkLst>
            <pc:docMk/>
            <pc:sldMk cId="3837920506" sldId="296"/>
            <ac:picMk id="5" creationId="{AD86AB96-CBA9-160F-1A87-BEA2D498A6BF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4-27T21:19:14.313" v="10240" actId="1076"/>
        <pc:sldMkLst>
          <pc:docMk/>
          <pc:sldMk cId="3681086834" sldId="297"/>
        </pc:sldMkLst>
        <pc:spChg chg="del">
          <ac:chgData name="Crichton, James" userId="9ea651fa-5747-4291-b0dc-b6a598fa50b9" providerId="ADAL" clId="{C0D7E250-F463-45D0-9936-902A26EEC76A}" dt="2023-04-27T21:16:45.800" v="10222" actId="478"/>
          <ac:spMkLst>
            <pc:docMk/>
            <pc:sldMk cId="3681086834" sldId="297"/>
            <ac:spMk id="2" creationId="{5B20341D-8226-FA07-495E-97ABD0DEBA89}"/>
          </ac:spMkLst>
        </pc:spChg>
        <pc:spChg chg="mod">
          <ac:chgData name="Crichton, James" userId="9ea651fa-5747-4291-b0dc-b6a598fa50b9" providerId="ADAL" clId="{C0D7E250-F463-45D0-9936-902A26EEC76A}" dt="2023-04-27T21:17:19.125" v="10229" actId="14100"/>
          <ac:spMkLst>
            <pc:docMk/>
            <pc:sldMk cId="3681086834" sldId="297"/>
            <ac:spMk id="3" creationId="{3F7E02E7-BA4D-A584-A95E-F0C7BB5C8EC3}"/>
          </ac:spMkLst>
        </pc:spChg>
        <pc:picChg chg="add mod">
          <ac:chgData name="Crichton, James" userId="9ea651fa-5747-4291-b0dc-b6a598fa50b9" providerId="ADAL" clId="{C0D7E250-F463-45D0-9936-902A26EEC76A}" dt="2023-04-27T21:18:18.729" v="10238" actId="1076"/>
          <ac:picMkLst>
            <pc:docMk/>
            <pc:sldMk cId="3681086834" sldId="297"/>
            <ac:picMk id="7170" creationId="{D83627CA-5F2B-E206-BD95-EEDB38428441}"/>
          </ac:picMkLst>
        </pc:picChg>
        <pc:picChg chg="add mod">
          <ac:chgData name="Crichton, James" userId="9ea651fa-5747-4291-b0dc-b6a598fa50b9" providerId="ADAL" clId="{C0D7E250-F463-45D0-9936-902A26EEC76A}" dt="2023-04-27T21:18:14.716" v="10236" actId="14100"/>
          <ac:picMkLst>
            <pc:docMk/>
            <pc:sldMk cId="3681086834" sldId="297"/>
            <ac:picMk id="7172" creationId="{A8A3F7D4-8E5A-61C6-BBFC-579DC07CFC90}"/>
          </ac:picMkLst>
        </pc:picChg>
        <pc:picChg chg="add mod">
          <ac:chgData name="Crichton, James" userId="9ea651fa-5747-4291-b0dc-b6a598fa50b9" providerId="ADAL" clId="{C0D7E250-F463-45D0-9936-902A26EEC76A}" dt="2023-04-27T21:19:14.313" v="10240" actId="1076"/>
          <ac:picMkLst>
            <pc:docMk/>
            <pc:sldMk cId="3681086834" sldId="297"/>
            <ac:picMk id="7174" creationId="{8DE71913-5344-74A1-4F84-37D18175D6C6}"/>
          </ac:picMkLst>
        </pc:picChg>
      </pc:sldChg>
      <pc:sldChg chg="modSp new mod">
        <pc:chgData name="Crichton, James" userId="9ea651fa-5747-4291-b0dc-b6a598fa50b9" providerId="ADAL" clId="{C0D7E250-F463-45D0-9936-902A26EEC76A}" dt="2023-04-28T10:10:06.369" v="10295" actId="20577"/>
        <pc:sldMkLst>
          <pc:docMk/>
          <pc:sldMk cId="1352480290" sldId="298"/>
        </pc:sldMkLst>
        <pc:spChg chg="mod">
          <ac:chgData name="Crichton, James" userId="9ea651fa-5747-4291-b0dc-b6a598fa50b9" providerId="ADAL" clId="{C0D7E250-F463-45D0-9936-902A26EEC76A}" dt="2023-04-28T10:10:06.369" v="10295" actId="20577"/>
          <ac:spMkLst>
            <pc:docMk/>
            <pc:sldMk cId="1352480290" sldId="298"/>
            <ac:spMk id="2" creationId="{58558EDC-C844-DFCF-E862-D8BB01F64D20}"/>
          </ac:spMkLst>
        </pc:spChg>
      </pc:sldChg>
      <pc:sldChg chg="addSp delSp modSp add mod">
        <pc:chgData name="Crichton, James" userId="9ea651fa-5747-4291-b0dc-b6a598fa50b9" providerId="ADAL" clId="{C0D7E250-F463-45D0-9936-902A26EEC76A}" dt="2023-04-28T14:58:37.940" v="11491" actId="20577"/>
        <pc:sldMkLst>
          <pc:docMk/>
          <pc:sldMk cId="2841578133" sldId="299"/>
        </pc:sldMkLst>
        <pc:spChg chg="mod">
          <ac:chgData name="Crichton, James" userId="9ea651fa-5747-4291-b0dc-b6a598fa50b9" providerId="ADAL" clId="{C0D7E250-F463-45D0-9936-902A26EEC76A}" dt="2023-04-28T14:58:37.940" v="11491" actId="20577"/>
          <ac:spMkLst>
            <pc:docMk/>
            <pc:sldMk cId="2841578133" sldId="299"/>
            <ac:spMk id="2" creationId="{B63A7203-DD2E-5AF3-DCCB-5AD107CEA949}"/>
          </ac:spMkLst>
        </pc:spChg>
        <pc:spChg chg="del">
          <ac:chgData name="Crichton, James" userId="9ea651fa-5747-4291-b0dc-b6a598fa50b9" providerId="ADAL" clId="{C0D7E250-F463-45D0-9936-902A26EEC76A}" dt="2023-04-28T14:51:22.944" v="11374" actId="478"/>
          <ac:spMkLst>
            <pc:docMk/>
            <pc:sldMk cId="2841578133" sldId="299"/>
            <ac:spMk id="3" creationId="{FF4B5293-4241-9583-A09D-1F8D6B91EB44}"/>
          </ac:spMkLst>
        </pc:spChg>
        <pc:spChg chg="add mod">
          <ac:chgData name="Crichton, James" userId="9ea651fa-5747-4291-b0dc-b6a598fa50b9" providerId="ADAL" clId="{C0D7E250-F463-45D0-9936-902A26EEC76A}" dt="2023-04-28T14:58:28.702" v="11480" actId="14100"/>
          <ac:spMkLst>
            <pc:docMk/>
            <pc:sldMk cId="2841578133" sldId="299"/>
            <ac:spMk id="5" creationId="{9D7D734E-0126-170A-3FB8-7047A968A89C}"/>
          </ac:spMkLst>
        </pc:spChg>
        <pc:spChg chg="add mod">
          <ac:chgData name="Crichton, James" userId="9ea651fa-5747-4291-b0dc-b6a598fa50b9" providerId="ADAL" clId="{C0D7E250-F463-45D0-9936-902A26EEC76A}" dt="2023-04-28T14:58:32.948" v="11481" actId="1076"/>
          <ac:spMkLst>
            <pc:docMk/>
            <pc:sldMk cId="2841578133" sldId="299"/>
            <ac:spMk id="6" creationId="{212D2926-53EE-9370-3797-8103D3CF065E}"/>
          </ac:spMkLst>
        </pc:spChg>
        <pc:spChg chg="add mod">
          <ac:chgData name="Crichton, James" userId="9ea651fa-5747-4291-b0dc-b6a598fa50b9" providerId="ADAL" clId="{C0D7E250-F463-45D0-9936-902A26EEC76A}" dt="2023-04-28T14:58:32.948" v="11481" actId="1076"/>
          <ac:spMkLst>
            <pc:docMk/>
            <pc:sldMk cId="2841578133" sldId="299"/>
            <ac:spMk id="8" creationId="{40B3597E-C3B8-0B35-D63D-FDF06AC95101}"/>
          </ac:spMkLst>
        </pc:spChg>
        <pc:spChg chg="add mod">
          <ac:chgData name="Crichton, James" userId="9ea651fa-5747-4291-b0dc-b6a598fa50b9" providerId="ADAL" clId="{C0D7E250-F463-45D0-9936-902A26EEC76A}" dt="2023-04-28T14:58:32.948" v="11481" actId="1076"/>
          <ac:spMkLst>
            <pc:docMk/>
            <pc:sldMk cId="2841578133" sldId="299"/>
            <ac:spMk id="9" creationId="{79183757-0713-46A0-8922-09DDF3060987}"/>
          </ac:spMkLst>
        </pc:spChg>
        <pc:spChg chg="add del mod">
          <ac:chgData name="Crichton, James" userId="9ea651fa-5747-4291-b0dc-b6a598fa50b9" providerId="ADAL" clId="{C0D7E250-F463-45D0-9936-902A26EEC76A}" dt="2023-04-28T14:57:19.269" v="11468" actId="478"/>
          <ac:spMkLst>
            <pc:docMk/>
            <pc:sldMk cId="2841578133" sldId="299"/>
            <ac:spMk id="10" creationId="{98B39FD4-E647-56E4-6429-3C7494B89B20}"/>
          </ac:spMkLst>
        </pc:spChg>
        <pc:spChg chg="add mod">
          <ac:chgData name="Crichton, James" userId="9ea651fa-5747-4291-b0dc-b6a598fa50b9" providerId="ADAL" clId="{C0D7E250-F463-45D0-9936-902A26EEC76A}" dt="2023-04-28T14:58:32.948" v="11481" actId="1076"/>
          <ac:spMkLst>
            <pc:docMk/>
            <pc:sldMk cId="2841578133" sldId="299"/>
            <ac:spMk id="11" creationId="{6FCFE1E2-45FE-7689-9423-D42E3A825641}"/>
          </ac:spMkLst>
        </pc:spChg>
        <pc:spChg chg="add mod">
          <ac:chgData name="Crichton, James" userId="9ea651fa-5747-4291-b0dc-b6a598fa50b9" providerId="ADAL" clId="{C0D7E250-F463-45D0-9936-902A26EEC76A}" dt="2023-04-28T14:58:32.948" v="11481" actId="1076"/>
          <ac:spMkLst>
            <pc:docMk/>
            <pc:sldMk cId="2841578133" sldId="299"/>
            <ac:spMk id="12" creationId="{D9B8C0F1-22BA-9508-3F73-D80679939C77}"/>
          </ac:spMkLst>
        </pc:spChg>
        <pc:spChg chg="add del mod">
          <ac:chgData name="Crichton, James" userId="9ea651fa-5747-4291-b0dc-b6a598fa50b9" providerId="ADAL" clId="{C0D7E250-F463-45D0-9936-902A26EEC76A}" dt="2023-04-28T14:57:20.421" v="11469" actId="478"/>
          <ac:spMkLst>
            <pc:docMk/>
            <pc:sldMk cId="2841578133" sldId="299"/>
            <ac:spMk id="13" creationId="{809EAD3B-1483-4AAE-148E-2DF6C54D7F03}"/>
          </ac:spMkLst>
        </pc:spChg>
        <pc:spChg chg="add mod">
          <ac:chgData name="Crichton, James" userId="9ea651fa-5747-4291-b0dc-b6a598fa50b9" providerId="ADAL" clId="{C0D7E250-F463-45D0-9936-902A26EEC76A}" dt="2023-04-28T14:58:32.948" v="11481" actId="1076"/>
          <ac:spMkLst>
            <pc:docMk/>
            <pc:sldMk cId="2841578133" sldId="299"/>
            <ac:spMk id="14" creationId="{E73CCEA3-2811-275C-B00B-B016983B53C8}"/>
          </ac:spMkLst>
        </pc:spChg>
        <pc:spChg chg="add del mod">
          <ac:chgData name="Crichton, James" userId="9ea651fa-5747-4291-b0dc-b6a598fa50b9" providerId="ADAL" clId="{C0D7E250-F463-45D0-9936-902A26EEC76A}" dt="2023-04-28T14:57:08.196" v="11466" actId="478"/>
          <ac:spMkLst>
            <pc:docMk/>
            <pc:sldMk cId="2841578133" sldId="299"/>
            <ac:spMk id="15" creationId="{92C9F9BB-F562-0898-6FBC-EA3638FC2C23}"/>
          </ac:spMkLst>
        </pc:spChg>
        <pc:spChg chg="add mod">
          <ac:chgData name="Crichton, James" userId="9ea651fa-5747-4291-b0dc-b6a598fa50b9" providerId="ADAL" clId="{C0D7E250-F463-45D0-9936-902A26EEC76A}" dt="2023-04-28T14:58:32.948" v="11481" actId="1076"/>
          <ac:spMkLst>
            <pc:docMk/>
            <pc:sldMk cId="2841578133" sldId="299"/>
            <ac:spMk id="16" creationId="{35C86391-0260-52EE-BAC2-89186597C406}"/>
          </ac:spMkLst>
        </pc:spChg>
        <pc:spChg chg="add mod">
          <ac:chgData name="Crichton, James" userId="9ea651fa-5747-4291-b0dc-b6a598fa50b9" providerId="ADAL" clId="{C0D7E250-F463-45D0-9936-902A26EEC76A}" dt="2023-04-28T14:58:32.948" v="11481" actId="1076"/>
          <ac:spMkLst>
            <pc:docMk/>
            <pc:sldMk cId="2841578133" sldId="299"/>
            <ac:spMk id="18" creationId="{2465CC28-030E-8C8B-1D5E-9FB8C9C865F4}"/>
          </ac:spMkLst>
        </pc:spChg>
        <pc:cxnChg chg="add mod">
          <ac:chgData name="Crichton, James" userId="9ea651fa-5747-4291-b0dc-b6a598fa50b9" providerId="ADAL" clId="{C0D7E250-F463-45D0-9936-902A26EEC76A}" dt="2023-04-28T14:58:32.948" v="11481" actId="1076"/>
          <ac:cxnSpMkLst>
            <pc:docMk/>
            <pc:sldMk cId="2841578133" sldId="299"/>
            <ac:cxnSpMk id="7" creationId="{AF79BFDB-5934-51EE-3EB9-7EB1ABB51388}"/>
          </ac:cxnSpMkLst>
        </pc:cxnChg>
      </pc:sldChg>
      <pc:sldChg chg="add del">
        <pc:chgData name="Crichton, James" userId="9ea651fa-5747-4291-b0dc-b6a598fa50b9" providerId="ADAL" clId="{C0D7E250-F463-45D0-9936-902A26EEC76A}" dt="2023-04-28T15:05:30.123" v="11573" actId="47"/>
        <pc:sldMkLst>
          <pc:docMk/>
          <pc:sldMk cId="3345394023" sldId="300"/>
        </pc:sldMkLst>
      </pc:sldChg>
      <pc:sldChg chg="addSp delSp modSp new mod">
        <pc:chgData name="Crichton, James" userId="9ea651fa-5747-4291-b0dc-b6a598fa50b9" providerId="ADAL" clId="{C0D7E250-F463-45D0-9936-902A26EEC76A}" dt="2023-04-28T10:51:45.250" v="11033" actId="1076"/>
        <pc:sldMkLst>
          <pc:docMk/>
          <pc:sldMk cId="3264948753" sldId="301"/>
        </pc:sldMkLst>
        <pc:spChg chg="mod">
          <ac:chgData name="Crichton, James" userId="9ea651fa-5747-4291-b0dc-b6a598fa50b9" providerId="ADAL" clId="{C0D7E250-F463-45D0-9936-902A26EEC76A}" dt="2023-04-28T10:33:51.923" v="10812" actId="14100"/>
          <ac:spMkLst>
            <pc:docMk/>
            <pc:sldMk cId="3264948753" sldId="301"/>
            <ac:spMk id="2" creationId="{FE32CC9E-F2B5-AEE6-00D7-A5F577CEE1A7}"/>
          </ac:spMkLst>
        </pc:spChg>
        <pc:spChg chg="del mod">
          <ac:chgData name="Crichton, James" userId="9ea651fa-5747-4291-b0dc-b6a598fa50b9" providerId="ADAL" clId="{C0D7E250-F463-45D0-9936-902A26EEC76A}" dt="2023-04-28T10:34:03.002" v="10814" actId="478"/>
          <ac:spMkLst>
            <pc:docMk/>
            <pc:sldMk cId="3264948753" sldId="301"/>
            <ac:spMk id="3" creationId="{F12E34DE-81CA-DA53-6673-1C55EC8086EF}"/>
          </ac:spMkLst>
        </pc:spChg>
        <pc:spChg chg="add mod">
          <ac:chgData name="Crichton, James" userId="9ea651fa-5747-4291-b0dc-b6a598fa50b9" providerId="ADAL" clId="{C0D7E250-F463-45D0-9936-902A26EEC76A}" dt="2023-04-28T10:34:44.721" v="10823" actId="20577"/>
          <ac:spMkLst>
            <pc:docMk/>
            <pc:sldMk cId="3264948753" sldId="301"/>
            <ac:spMk id="4" creationId="{09B2ADB6-3847-42AB-0597-F55DFF5911DF}"/>
          </ac:spMkLst>
        </pc:spChg>
        <pc:spChg chg="add del mod">
          <ac:chgData name="Crichton, James" userId="9ea651fa-5747-4291-b0dc-b6a598fa50b9" providerId="ADAL" clId="{C0D7E250-F463-45D0-9936-902A26EEC76A}" dt="2023-04-28T10:36:18.668" v="10881" actId="478"/>
          <ac:spMkLst>
            <pc:docMk/>
            <pc:sldMk cId="3264948753" sldId="301"/>
            <ac:spMk id="5" creationId="{29DC20A1-608F-82B3-B245-1CA52F536791}"/>
          </ac:spMkLst>
        </pc:spChg>
        <pc:spChg chg="add mod">
          <ac:chgData name="Crichton, James" userId="9ea651fa-5747-4291-b0dc-b6a598fa50b9" providerId="ADAL" clId="{C0D7E250-F463-45D0-9936-902A26EEC76A}" dt="2023-04-28T10:47:56.241" v="10999" actId="14100"/>
          <ac:spMkLst>
            <pc:docMk/>
            <pc:sldMk cId="3264948753" sldId="301"/>
            <ac:spMk id="6" creationId="{154283F1-C720-852B-31F6-1CF15324C439}"/>
          </ac:spMkLst>
        </pc:spChg>
        <pc:spChg chg="add mod">
          <ac:chgData name="Crichton, James" userId="9ea651fa-5747-4291-b0dc-b6a598fa50b9" providerId="ADAL" clId="{C0D7E250-F463-45D0-9936-902A26EEC76A}" dt="2023-04-28T10:46:17.439" v="10955" actId="1076"/>
          <ac:spMkLst>
            <pc:docMk/>
            <pc:sldMk cId="3264948753" sldId="301"/>
            <ac:spMk id="9" creationId="{02F53161-62B9-0586-4BA7-2D555B5F5B09}"/>
          </ac:spMkLst>
        </pc:spChg>
        <pc:spChg chg="add del mod">
          <ac:chgData name="Crichton, James" userId="9ea651fa-5747-4291-b0dc-b6a598fa50b9" providerId="ADAL" clId="{C0D7E250-F463-45D0-9936-902A26EEC76A}" dt="2023-04-28T10:47:59.616" v="11000" actId="14100"/>
          <ac:spMkLst>
            <pc:docMk/>
            <pc:sldMk cId="3264948753" sldId="301"/>
            <ac:spMk id="11" creationId="{FD986C32-126D-C96B-4743-BCFC619E801B}"/>
          </ac:spMkLst>
        </pc:spChg>
        <pc:spChg chg="add mod">
          <ac:chgData name="Crichton, James" userId="9ea651fa-5747-4291-b0dc-b6a598fa50b9" providerId="ADAL" clId="{C0D7E250-F463-45D0-9936-902A26EEC76A}" dt="2023-04-28T10:48:17.141" v="11008" actId="1076"/>
          <ac:spMkLst>
            <pc:docMk/>
            <pc:sldMk cId="3264948753" sldId="301"/>
            <ac:spMk id="12" creationId="{58DFB37C-4693-5716-F413-EBE6E885448C}"/>
          </ac:spMkLst>
        </pc:spChg>
        <pc:spChg chg="add mod">
          <ac:chgData name="Crichton, James" userId="9ea651fa-5747-4291-b0dc-b6a598fa50b9" providerId="ADAL" clId="{C0D7E250-F463-45D0-9936-902A26EEC76A}" dt="2023-04-28T10:48:13.901" v="11007" actId="20577"/>
          <ac:spMkLst>
            <pc:docMk/>
            <pc:sldMk cId="3264948753" sldId="301"/>
            <ac:spMk id="15" creationId="{05BCDD52-3DCF-9570-9564-15E5B2864ECC}"/>
          </ac:spMkLst>
        </pc:spChg>
        <pc:spChg chg="add mod">
          <ac:chgData name="Crichton, James" userId="9ea651fa-5747-4291-b0dc-b6a598fa50b9" providerId="ADAL" clId="{C0D7E250-F463-45D0-9936-902A26EEC76A}" dt="2023-04-28T10:48:23.346" v="11010" actId="1076"/>
          <ac:spMkLst>
            <pc:docMk/>
            <pc:sldMk cId="3264948753" sldId="301"/>
            <ac:spMk id="16" creationId="{A13230A6-27CE-80A7-0EBE-2ECA1260B0CA}"/>
          </ac:spMkLst>
        </pc:spChg>
        <pc:spChg chg="add mod">
          <ac:chgData name="Crichton, James" userId="9ea651fa-5747-4291-b0dc-b6a598fa50b9" providerId="ADAL" clId="{C0D7E250-F463-45D0-9936-902A26EEC76A}" dt="2023-04-28T10:48:34.667" v="11013" actId="14100"/>
          <ac:spMkLst>
            <pc:docMk/>
            <pc:sldMk cId="3264948753" sldId="301"/>
            <ac:spMk id="17" creationId="{7C8B4F92-8AA7-9911-1EE8-9A8AAC03B0A9}"/>
          </ac:spMkLst>
        </pc:spChg>
        <pc:spChg chg="add mod">
          <ac:chgData name="Crichton, James" userId="9ea651fa-5747-4291-b0dc-b6a598fa50b9" providerId="ADAL" clId="{C0D7E250-F463-45D0-9936-902A26EEC76A}" dt="2023-04-28T10:51:37.345" v="11032" actId="20577"/>
          <ac:spMkLst>
            <pc:docMk/>
            <pc:sldMk cId="3264948753" sldId="301"/>
            <ac:spMk id="18" creationId="{FF6A2902-15D0-C11D-A7B8-92AABD55A187}"/>
          </ac:spMkLst>
        </pc:spChg>
        <pc:spChg chg="add del">
          <ac:chgData name="Crichton, James" userId="9ea651fa-5747-4291-b0dc-b6a598fa50b9" providerId="ADAL" clId="{C0D7E250-F463-45D0-9936-902A26EEC76A}" dt="2023-04-28T10:49:16.690" v="11020" actId="478"/>
          <ac:spMkLst>
            <pc:docMk/>
            <pc:sldMk cId="3264948753" sldId="301"/>
            <ac:spMk id="19" creationId="{558614CD-8BA0-1F96-6A16-BB924B55960D}"/>
          </ac:spMkLst>
        </pc:spChg>
        <pc:spChg chg="add mod">
          <ac:chgData name="Crichton, James" userId="9ea651fa-5747-4291-b0dc-b6a598fa50b9" providerId="ADAL" clId="{C0D7E250-F463-45D0-9936-902A26EEC76A}" dt="2023-04-28T10:51:26.876" v="11028" actId="14100"/>
          <ac:spMkLst>
            <pc:docMk/>
            <pc:sldMk cId="3264948753" sldId="301"/>
            <ac:spMk id="20" creationId="{9359BA50-D4C2-6D22-CD99-05A6FC9B7E98}"/>
          </ac:spMkLst>
        </pc:spChg>
        <pc:spChg chg="add mod">
          <ac:chgData name="Crichton, James" userId="9ea651fa-5747-4291-b0dc-b6a598fa50b9" providerId="ADAL" clId="{C0D7E250-F463-45D0-9936-902A26EEC76A}" dt="2023-04-28T10:51:45.250" v="11033" actId="1076"/>
          <ac:spMkLst>
            <pc:docMk/>
            <pc:sldMk cId="3264948753" sldId="301"/>
            <ac:spMk id="21" creationId="{C9A735A0-CEA4-7B3C-A0D2-B6DC876B8844}"/>
          </ac:spMkLst>
        </pc:spChg>
        <pc:picChg chg="add del mod">
          <ac:chgData name="Crichton, James" userId="9ea651fa-5747-4291-b0dc-b6a598fa50b9" providerId="ADAL" clId="{C0D7E250-F463-45D0-9936-902A26EEC76A}" dt="2023-04-28T10:43:35.692" v="10919" actId="478"/>
          <ac:picMkLst>
            <pc:docMk/>
            <pc:sldMk cId="3264948753" sldId="301"/>
            <ac:picMk id="8194" creationId="{1A7AA527-EC08-34DA-A6E3-2BB7F3C5A235}"/>
          </ac:picMkLst>
        </pc:picChg>
        <pc:picChg chg="add del">
          <ac:chgData name="Crichton, James" userId="9ea651fa-5747-4291-b0dc-b6a598fa50b9" providerId="ADAL" clId="{C0D7E250-F463-45D0-9936-902A26EEC76A}" dt="2023-04-28T10:43:47.670" v="10924" actId="478"/>
          <ac:picMkLst>
            <pc:docMk/>
            <pc:sldMk cId="3264948753" sldId="301"/>
            <ac:picMk id="8196" creationId="{6ABD1256-8604-FE4F-F75C-FD2C84868174}"/>
          </ac:picMkLst>
        </pc:picChg>
        <pc:picChg chg="add del mod">
          <ac:chgData name="Crichton, James" userId="9ea651fa-5747-4291-b0dc-b6a598fa50b9" providerId="ADAL" clId="{C0D7E250-F463-45D0-9936-902A26EEC76A}" dt="2023-04-28T10:47:35.670" v="10981" actId="478"/>
          <ac:picMkLst>
            <pc:docMk/>
            <pc:sldMk cId="3264948753" sldId="301"/>
            <ac:picMk id="8198" creationId="{CECAA6DC-5ED7-E071-3C25-924F2E1236FA}"/>
          </ac:picMkLst>
        </pc:picChg>
        <pc:cxnChg chg="add mod">
          <ac:chgData name="Crichton, James" userId="9ea651fa-5747-4291-b0dc-b6a598fa50b9" providerId="ADAL" clId="{C0D7E250-F463-45D0-9936-902A26EEC76A}" dt="2023-04-28T10:47:56.241" v="10999" actId="14100"/>
          <ac:cxnSpMkLst>
            <pc:docMk/>
            <pc:sldMk cId="3264948753" sldId="301"/>
            <ac:cxnSpMk id="8" creationId="{1C5B899D-BC73-5CD3-3D7C-66E40D7B1F33}"/>
          </ac:cxnSpMkLst>
        </pc:cxnChg>
      </pc:sldChg>
      <pc:sldChg chg="addSp modSp new mod">
        <pc:chgData name="Crichton, James" userId="9ea651fa-5747-4291-b0dc-b6a598fa50b9" providerId="ADAL" clId="{C0D7E250-F463-45D0-9936-902A26EEC76A}" dt="2023-04-28T10:33:38.420" v="10806" actId="208"/>
        <pc:sldMkLst>
          <pc:docMk/>
          <pc:sldMk cId="1977347989" sldId="302"/>
        </pc:sldMkLst>
        <pc:spChg chg="mod">
          <ac:chgData name="Crichton, James" userId="9ea651fa-5747-4291-b0dc-b6a598fa50b9" providerId="ADAL" clId="{C0D7E250-F463-45D0-9936-902A26EEC76A}" dt="2023-04-28T10:31:31.759" v="10720" actId="14100"/>
          <ac:spMkLst>
            <pc:docMk/>
            <pc:sldMk cId="1977347989" sldId="302"/>
            <ac:spMk id="2" creationId="{A1B3538B-8E4D-2850-BB4B-F472BC40C87E}"/>
          </ac:spMkLst>
        </pc:spChg>
        <pc:spChg chg="mod">
          <ac:chgData name="Crichton, James" userId="9ea651fa-5747-4291-b0dc-b6a598fa50b9" providerId="ADAL" clId="{C0D7E250-F463-45D0-9936-902A26EEC76A}" dt="2023-04-28T10:31:28.602" v="10719" actId="1076"/>
          <ac:spMkLst>
            <pc:docMk/>
            <pc:sldMk cId="1977347989" sldId="302"/>
            <ac:spMk id="3" creationId="{31004F80-00E6-8583-AE62-848D6F61F251}"/>
          </ac:spMkLst>
        </pc:spChg>
        <pc:spChg chg="add mod">
          <ac:chgData name="Crichton, James" userId="9ea651fa-5747-4291-b0dc-b6a598fa50b9" providerId="ADAL" clId="{C0D7E250-F463-45D0-9936-902A26EEC76A}" dt="2023-04-28T10:33:38.420" v="10806" actId="208"/>
          <ac:spMkLst>
            <pc:docMk/>
            <pc:sldMk cId="1977347989" sldId="302"/>
            <ac:spMk id="6" creationId="{4534B76C-C141-1948-5999-B0A9C9F602EF}"/>
          </ac:spMkLst>
        </pc:spChg>
        <pc:picChg chg="add mod">
          <ac:chgData name="Crichton, James" userId="9ea651fa-5747-4291-b0dc-b6a598fa50b9" providerId="ADAL" clId="{C0D7E250-F463-45D0-9936-902A26EEC76A}" dt="2023-04-28T10:31:35.261" v="10721" actId="1076"/>
          <ac:picMkLst>
            <pc:docMk/>
            <pc:sldMk cId="1977347989" sldId="302"/>
            <ac:picMk id="5" creationId="{2C11607E-C296-F057-BE16-58B77947E309}"/>
          </ac:picMkLst>
        </pc:picChg>
      </pc:sldChg>
      <pc:sldChg chg="addSp modSp new mod modAnim">
        <pc:chgData name="Crichton, James" userId="9ea651fa-5747-4291-b0dc-b6a598fa50b9" providerId="ADAL" clId="{C0D7E250-F463-45D0-9936-902A26EEC76A}" dt="2023-04-28T14:45:25.910" v="11373" actId="313"/>
        <pc:sldMkLst>
          <pc:docMk/>
          <pc:sldMk cId="788203008" sldId="303"/>
        </pc:sldMkLst>
        <pc:spChg chg="mod">
          <ac:chgData name="Crichton, James" userId="9ea651fa-5747-4291-b0dc-b6a598fa50b9" providerId="ADAL" clId="{C0D7E250-F463-45D0-9936-902A26EEC76A}" dt="2023-04-28T14:39:30.339" v="11268" actId="14100"/>
          <ac:spMkLst>
            <pc:docMk/>
            <pc:sldMk cId="788203008" sldId="303"/>
            <ac:spMk id="2" creationId="{15C3ECBA-FFDA-FCE2-CCFA-7F4E0526C0E8}"/>
          </ac:spMkLst>
        </pc:spChg>
        <pc:spChg chg="mod">
          <ac:chgData name="Crichton, James" userId="9ea651fa-5747-4291-b0dc-b6a598fa50b9" providerId="ADAL" clId="{C0D7E250-F463-45D0-9936-902A26EEC76A}" dt="2023-04-28T14:41:04.756" v="11275" actId="1076"/>
          <ac:spMkLst>
            <pc:docMk/>
            <pc:sldMk cId="788203008" sldId="303"/>
            <ac:spMk id="3" creationId="{0B3D9087-7C85-AEB8-A88F-5279A11D4E82}"/>
          </ac:spMkLst>
        </pc:spChg>
        <pc:spChg chg="add mod">
          <ac:chgData name="Crichton, James" userId="9ea651fa-5747-4291-b0dc-b6a598fa50b9" providerId="ADAL" clId="{C0D7E250-F463-45D0-9936-902A26EEC76A}" dt="2023-04-28T14:45:25.910" v="11373" actId="313"/>
          <ac:spMkLst>
            <pc:docMk/>
            <pc:sldMk cId="788203008" sldId="303"/>
            <ac:spMk id="16" creationId="{3A8C7BFB-8AEB-2319-936E-85AA39F0923A}"/>
          </ac:spMkLst>
        </pc:spChg>
        <pc:spChg chg="add mod">
          <ac:chgData name="Crichton, James" userId="9ea651fa-5747-4291-b0dc-b6a598fa50b9" providerId="ADAL" clId="{C0D7E250-F463-45D0-9936-902A26EEC76A}" dt="2023-04-28T14:42:13.088" v="11314" actId="1076"/>
          <ac:spMkLst>
            <pc:docMk/>
            <pc:sldMk cId="788203008" sldId="303"/>
            <ac:spMk id="21" creationId="{A7606776-EB96-9E65-5141-8A4D54230E8C}"/>
          </ac:spMkLst>
        </pc:spChg>
        <pc:picChg chg="add mod">
          <ac:chgData name="Crichton, James" userId="9ea651fa-5747-4291-b0dc-b6a598fa50b9" providerId="ADAL" clId="{C0D7E250-F463-45D0-9936-902A26EEC76A}" dt="2023-04-28T14:41:04.756" v="11275" actId="1076"/>
          <ac:picMkLst>
            <pc:docMk/>
            <pc:sldMk cId="788203008" sldId="303"/>
            <ac:picMk id="5" creationId="{0961C6B5-D369-6473-F137-E4BEF1308694}"/>
          </ac:picMkLst>
        </pc:picChg>
        <pc:cxnChg chg="add mod">
          <ac:chgData name="Crichton, James" userId="9ea651fa-5747-4291-b0dc-b6a598fa50b9" providerId="ADAL" clId="{C0D7E250-F463-45D0-9936-902A26EEC76A}" dt="2023-04-28T14:41:13.303" v="11277" actId="14100"/>
          <ac:cxnSpMkLst>
            <pc:docMk/>
            <pc:sldMk cId="788203008" sldId="303"/>
            <ac:cxnSpMk id="7" creationId="{348A4433-D795-8923-6B6D-F86F6CFF3E8B}"/>
          </ac:cxnSpMkLst>
        </pc:cxnChg>
        <pc:cxnChg chg="add mod">
          <ac:chgData name="Crichton, James" userId="9ea651fa-5747-4291-b0dc-b6a598fa50b9" providerId="ADAL" clId="{C0D7E250-F463-45D0-9936-902A26EEC76A}" dt="2023-04-28T14:41:04.756" v="11275" actId="1076"/>
          <ac:cxnSpMkLst>
            <pc:docMk/>
            <pc:sldMk cId="788203008" sldId="303"/>
            <ac:cxnSpMk id="10" creationId="{066F3A7B-6A28-283D-45A0-2EC38678BA80}"/>
          </ac:cxnSpMkLst>
        </pc:cxnChg>
        <pc:cxnChg chg="add mod">
          <ac:chgData name="Crichton, James" userId="9ea651fa-5747-4291-b0dc-b6a598fa50b9" providerId="ADAL" clId="{C0D7E250-F463-45D0-9936-902A26EEC76A}" dt="2023-04-28T14:41:04.756" v="11275" actId="1076"/>
          <ac:cxnSpMkLst>
            <pc:docMk/>
            <pc:sldMk cId="788203008" sldId="303"/>
            <ac:cxnSpMk id="13" creationId="{259E149D-D360-36CE-842C-575AACD0406F}"/>
          </ac:cxnSpMkLst>
        </pc:cxnChg>
      </pc:sldChg>
      <pc:sldChg chg="addSp delSp modSp add mod">
        <pc:chgData name="Crichton, James" userId="9ea651fa-5747-4291-b0dc-b6a598fa50b9" providerId="ADAL" clId="{C0D7E250-F463-45D0-9936-902A26EEC76A}" dt="2023-04-28T15:00:50.684" v="11533" actId="1038"/>
        <pc:sldMkLst>
          <pc:docMk/>
          <pc:sldMk cId="749847251" sldId="304"/>
        </pc:sldMkLst>
        <pc:spChg chg="add del mod">
          <ac:chgData name="Crichton, James" userId="9ea651fa-5747-4291-b0dc-b6a598fa50b9" providerId="ADAL" clId="{C0D7E250-F463-45D0-9936-902A26EEC76A}" dt="2023-04-28T14:59:26.756" v="11494" actId="478"/>
          <ac:spMkLst>
            <pc:docMk/>
            <pc:sldMk cId="749847251" sldId="304"/>
            <ac:spMk id="4" creationId="{51E1C29B-A8F4-6D36-E7AD-D55BAE7B5BFE}"/>
          </ac:spMkLst>
        </pc:spChg>
        <pc:spChg chg="del">
          <ac:chgData name="Crichton, James" userId="9ea651fa-5747-4291-b0dc-b6a598fa50b9" providerId="ADAL" clId="{C0D7E250-F463-45D0-9936-902A26EEC76A}" dt="2023-04-28T14:59:23.727" v="11493" actId="478"/>
          <ac:spMkLst>
            <pc:docMk/>
            <pc:sldMk cId="749847251" sldId="304"/>
            <ac:spMk id="5" creationId="{9D7D734E-0126-170A-3FB8-7047A968A89C}"/>
          </ac:spMkLst>
        </pc:spChg>
        <pc:spChg chg="add mod">
          <ac:chgData name="Crichton, James" userId="9ea651fa-5747-4291-b0dc-b6a598fa50b9" providerId="ADAL" clId="{C0D7E250-F463-45D0-9936-902A26EEC76A}" dt="2023-04-28T15:00:04.413" v="11513" actId="14100"/>
          <ac:spMkLst>
            <pc:docMk/>
            <pc:sldMk cId="749847251" sldId="304"/>
            <ac:spMk id="10" creationId="{C0DF1EED-816E-441A-4FB1-3CB3E5A207BE}"/>
          </ac:spMkLst>
        </pc:spChg>
        <pc:spChg chg="add mod">
          <ac:chgData name="Crichton, James" userId="9ea651fa-5747-4291-b0dc-b6a598fa50b9" providerId="ADAL" clId="{C0D7E250-F463-45D0-9936-902A26EEC76A}" dt="2023-04-28T15:00:06.684" v="11514" actId="1076"/>
          <ac:spMkLst>
            <pc:docMk/>
            <pc:sldMk cId="749847251" sldId="304"/>
            <ac:spMk id="13" creationId="{42D114DB-9062-58C5-1008-E4BE43902A41}"/>
          </ac:spMkLst>
        </pc:spChg>
        <pc:spChg chg="add mod">
          <ac:chgData name="Crichton, James" userId="9ea651fa-5747-4291-b0dc-b6a598fa50b9" providerId="ADAL" clId="{C0D7E250-F463-45D0-9936-902A26EEC76A}" dt="2023-04-28T15:00:50.684" v="11533" actId="1038"/>
          <ac:spMkLst>
            <pc:docMk/>
            <pc:sldMk cId="749847251" sldId="304"/>
            <ac:spMk id="15" creationId="{D76CEE90-172C-0673-2740-31CF12B4A577}"/>
          </ac:spMkLst>
        </pc:spChg>
        <pc:spChg chg="del">
          <ac:chgData name="Crichton, James" userId="9ea651fa-5747-4291-b0dc-b6a598fa50b9" providerId="ADAL" clId="{C0D7E250-F463-45D0-9936-902A26EEC76A}" dt="2023-04-28T14:59:30.924" v="11495" actId="478"/>
          <ac:spMkLst>
            <pc:docMk/>
            <pc:sldMk cId="749847251" sldId="304"/>
            <ac:spMk id="18" creationId="{2465CC28-030E-8C8B-1D5E-9FB8C9C865F4}"/>
          </ac:spMkLst>
        </pc:spChg>
      </pc:sldChg>
      <pc:sldChg chg="modSp new mod">
        <pc:chgData name="Crichton, James" userId="9ea651fa-5747-4291-b0dc-b6a598fa50b9" providerId="ADAL" clId="{C0D7E250-F463-45D0-9936-902A26EEC76A}" dt="2023-04-28T15:05:16.705" v="11572" actId="13926"/>
        <pc:sldMkLst>
          <pc:docMk/>
          <pc:sldMk cId="4036321253" sldId="305"/>
        </pc:sldMkLst>
        <pc:spChg chg="mod">
          <ac:chgData name="Crichton, James" userId="9ea651fa-5747-4291-b0dc-b6a598fa50b9" providerId="ADAL" clId="{C0D7E250-F463-45D0-9936-902A26EEC76A}" dt="2023-04-28T15:04:22.353" v="11556"/>
          <ac:spMkLst>
            <pc:docMk/>
            <pc:sldMk cId="4036321253" sldId="305"/>
            <ac:spMk id="2" creationId="{162FFFC9-53CF-E465-04EA-77CD7A25E5CC}"/>
          </ac:spMkLst>
        </pc:spChg>
        <pc:spChg chg="mod">
          <ac:chgData name="Crichton, James" userId="9ea651fa-5747-4291-b0dc-b6a598fa50b9" providerId="ADAL" clId="{C0D7E250-F463-45D0-9936-902A26EEC76A}" dt="2023-04-28T15:05:16.705" v="11572" actId="13926"/>
          <ac:spMkLst>
            <pc:docMk/>
            <pc:sldMk cId="4036321253" sldId="305"/>
            <ac:spMk id="3" creationId="{EB8D0445-E31F-4BEA-A64D-8BA65BE6E489}"/>
          </ac:spMkLst>
        </pc:spChg>
      </pc:sldChg>
      <pc:sldChg chg="modSp new del mod">
        <pc:chgData name="Crichton, James" userId="9ea651fa-5747-4291-b0dc-b6a598fa50b9" providerId="ADAL" clId="{C0D7E250-F463-45D0-9936-902A26EEC76A}" dt="2023-04-28T15:24:18.498" v="11780" actId="47"/>
        <pc:sldMkLst>
          <pc:docMk/>
          <pc:sldMk cId="444257277" sldId="306"/>
        </pc:sldMkLst>
        <pc:spChg chg="mod">
          <ac:chgData name="Crichton, James" userId="9ea651fa-5747-4291-b0dc-b6a598fa50b9" providerId="ADAL" clId="{C0D7E250-F463-45D0-9936-902A26EEC76A}" dt="2023-04-28T15:05:54.092" v="11581" actId="20577"/>
          <ac:spMkLst>
            <pc:docMk/>
            <pc:sldMk cId="444257277" sldId="306"/>
            <ac:spMk id="2" creationId="{F1E1FBF6-BF66-CE34-D548-15F87AAE20E0}"/>
          </ac:spMkLst>
        </pc:spChg>
      </pc:sldChg>
      <pc:sldChg chg="addSp delSp modSp new mod">
        <pc:chgData name="Crichton, James" userId="9ea651fa-5747-4291-b0dc-b6a598fa50b9" providerId="ADAL" clId="{C0D7E250-F463-45D0-9936-902A26EEC76A}" dt="2023-04-28T15:37:31.108" v="11812" actId="14100"/>
        <pc:sldMkLst>
          <pc:docMk/>
          <pc:sldMk cId="1970892484" sldId="307"/>
        </pc:sldMkLst>
        <pc:spChg chg="mod">
          <ac:chgData name="Crichton, James" userId="9ea651fa-5747-4291-b0dc-b6a598fa50b9" providerId="ADAL" clId="{C0D7E250-F463-45D0-9936-902A26EEC76A}" dt="2023-04-28T15:37:27.002" v="11810" actId="14100"/>
          <ac:spMkLst>
            <pc:docMk/>
            <pc:sldMk cId="1970892484" sldId="307"/>
            <ac:spMk id="2" creationId="{611FCDD3-C9A1-DD7E-EA34-4984FF6C91F4}"/>
          </ac:spMkLst>
        </pc:spChg>
        <pc:spChg chg="mod">
          <ac:chgData name="Crichton, James" userId="9ea651fa-5747-4291-b0dc-b6a598fa50b9" providerId="ADAL" clId="{C0D7E250-F463-45D0-9936-902A26EEC76A}" dt="2023-04-28T15:37:31.108" v="11812" actId="14100"/>
          <ac:spMkLst>
            <pc:docMk/>
            <pc:sldMk cId="1970892484" sldId="307"/>
            <ac:spMk id="3" creationId="{BFDA4D62-1472-FA4E-E49C-A71536E080D4}"/>
          </ac:spMkLst>
        </pc:spChg>
        <pc:picChg chg="add del mod">
          <ac:chgData name="Crichton, James" userId="9ea651fa-5747-4291-b0dc-b6a598fa50b9" providerId="ADAL" clId="{C0D7E250-F463-45D0-9936-902A26EEC76A}" dt="2023-04-28T15:37:01.729" v="11802" actId="478"/>
          <ac:picMkLst>
            <pc:docMk/>
            <pc:sldMk cId="1970892484" sldId="307"/>
            <ac:picMk id="5" creationId="{0403751A-F02A-C530-B35D-9CC568A28FB8}"/>
          </ac:picMkLst>
        </pc:picChg>
        <pc:picChg chg="add mod">
          <ac:chgData name="Crichton, James" userId="9ea651fa-5747-4291-b0dc-b6a598fa50b9" providerId="ADAL" clId="{C0D7E250-F463-45D0-9936-902A26EEC76A}" dt="2023-04-28T15:37:18.236" v="11809" actId="1076"/>
          <ac:picMkLst>
            <pc:docMk/>
            <pc:sldMk cId="1970892484" sldId="307"/>
            <ac:picMk id="7" creationId="{0F7EFEB5-0648-7364-ED9F-1ED9379B55A5}"/>
          </ac:picMkLst>
        </pc:picChg>
        <pc:picChg chg="add mod">
          <ac:chgData name="Crichton, James" userId="9ea651fa-5747-4291-b0dc-b6a598fa50b9" providerId="ADAL" clId="{C0D7E250-F463-45D0-9936-902A26EEC76A}" dt="2023-04-28T15:37:12.424" v="11806" actId="1076"/>
          <ac:picMkLst>
            <pc:docMk/>
            <pc:sldMk cId="1970892484" sldId="307"/>
            <ac:picMk id="9" creationId="{BA5805A6-1695-FDCF-A399-246609E4DEF6}"/>
          </ac:picMkLst>
        </pc:picChg>
        <pc:picChg chg="add mod">
          <ac:chgData name="Crichton, James" userId="9ea651fa-5747-4291-b0dc-b6a598fa50b9" providerId="ADAL" clId="{C0D7E250-F463-45D0-9936-902A26EEC76A}" dt="2023-04-28T15:37:09.108" v="11805" actId="1076"/>
          <ac:picMkLst>
            <pc:docMk/>
            <pc:sldMk cId="1970892484" sldId="307"/>
            <ac:picMk id="11" creationId="{07AC1F57-6B1E-84AD-5161-2AC1C5FE7298}"/>
          </ac:picMkLst>
        </pc:picChg>
      </pc:sldChg>
      <pc:sldChg chg="modSp new del mod">
        <pc:chgData name="Crichton, James" userId="9ea651fa-5747-4291-b0dc-b6a598fa50b9" providerId="ADAL" clId="{C0D7E250-F463-45D0-9936-902A26EEC76A}" dt="2023-04-28T15:24:21.152" v="11781" actId="47"/>
        <pc:sldMkLst>
          <pc:docMk/>
          <pc:sldMk cId="396441944" sldId="308"/>
        </pc:sldMkLst>
        <pc:spChg chg="mod">
          <ac:chgData name="Crichton, James" userId="9ea651fa-5747-4291-b0dc-b6a598fa50b9" providerId="ADAL" clId="{C0D7E250-F463-45D0-9936-902A26EEC76A}" dt="2023-04-28T15:06:03.307" v="11590" actId="20577"/>
          <ac:spMkLst>
            <pc:docMk/>
            <pc:sldMk cId="396441944" sldId="308"/>
            <ac:spMk id="2" creationId="{41E6891C-AC3D-B895-78D6-B15AC696411D}"/>
          </ac:spMkLst>
        </pc:spChg>
      </pc:sldChg>
      <pc:sldChg chg="modSp new mod">
        <pc:chgData name="Crichton, James" userId="9ea651fa-5747-4291-b0dc-b6a598fa50b9" providerId="ADAL" clId="{C0D7E250-F463-45D0-9936-902A26EEC76A}" dt="2023-04-28T15:24:29.994" v="11788" actId="20577"/>
        <pc:sldMkLst>
          <pc:docMk/>
          <pc:sldMk cId="2977143216" sldId="308"/>
        </pc:sldMkLst>
        <pc:spChg chg="mod">
          <ac:chgData name="Crichton, James" userId="9ea651fa-5747-4291-b0dc-b6a598fa50b9" providerId="ADAL" clId="{C0D7E250-F463-45D0-9936-902A26EEC76A}" dt="2023-04-28T15:24:29.994" v="11788" actId="20577"/>
          <ac:spMkLst>
            <pc:docMk/>
            <pc:sldMk cId="2977143216" sldId="308"/>
            <ac:spMk id="2" creationId="{725B2CCB-6065-29A5-8A93-BC34599F5319}"/>
          </ac:spMkLst>
        </pc:spChg>
      </pc:sldChg>
      <pc:sldChg chg="modSp new mod">
        <pc:chgData name="Crichton, James" userId="9ea651fa-5747-4291-b0dc-b6a598fa50b9" providerId="ADAL" clId="{C0D7E250-F463-45D0-9936-902A26EEC76A}" dt="2023-04-28T15:41:27.026" v="12032" actId="1076"/>
        <pc:sldMkLst>
          <pc:docMk/>
          <pc:sldMk cId="3653289670" sldId="309"/>
        </pc:sldMkLst>
        <pc:spChg chg="mod">
          <ac:chgData name="Crichton, James" userId="9ea651fa-5747-4291-b0dc-b6a598fa50b9" providerId="ADAL" clId="{C0D7E250-F463-45D0-9936-902A26EEC76A}" dt="2023-04-28T15:38:45.714" v="11820" actId="6549"/>
          <ac:spMkLst>
            <pc:docMk/>
            <pc:sldMk cId="3653289670" sldId="309"/>
            <ac:spMk id="2" creationId="{3B019FB4-F8DA-AD7B-35E9-82CF610FD793}"/>
          </ac:spMkLst>
        </pc:spChg>
        <pc:spChg chg="mod">
          <ac:chgData name="Crichton, James" userId="9ea651fa-5747-4291-b0dc-b6a598fa50b9" providerId="ADAL" clId="{C0D7E250-F463-45D0-9936-902A26EEC76A}" dt="2023-04-28T15:41:27.026" v="12032" actId="1076"/>
          <ac:spMkLst>
            <pc:docMk/>
            <pc:sldMk cId="3653289670" sldId="309"/>
            <ac:spMk id="3" creationId="{3820F74A-26B6-A5EC-D062-0EFA5C15109D}"/>
          </ac:spMkLst>
        </pc:spChg>
      </pc:sldChg>
      <pc:sldChg chg="addSp delSp modSp new mod">
        <pc:chgData name="Crichton, James" userId="9ea651fa-5747-4291-b0dc-b6a598fa50b9" providerId="ADAL" clId="{C0D7E250-F463-45D0-9936-902A26EEC76A}" dt="2023-04-29T21:54:46.178" v="12227" actId="1076"/>
        <pc:sldMkLst>
          <pc:docMk/>
          <pc:sldMk cId="3450703458" sldId="310"/>
        </pc:sldMkLst>
        <pc:spChg chg="mod">
          <ac:chgData name="Crichton, James" userId="9ea651fa-5747-4291-b0dc-b6a598fa50b9" providerId="ADAL" clId="{C0D7E250-F463-45D0-9936-902A26EEC76A}" dt="2023-04-29T21:19:40.273" v="12050" actId="20577"/>
          <ac:spMkLst>
            <pc:docMk/>
            <pc:sldMk cId="3450703458" sldId="310"/>
            <ac:spMk id="2" creationId="{08CFEDCC-D0B8-B3A2-23EE-20933A6A05A6}"/>
          </ac:spMkLst>
        </pc:spChg>
        <pc:spChg chg="del mod">
          <ac:chgData name="Crichton, James" userId="9ea651fa-5747-4291-b0dc-b6a598fa50b9" providerId="ADAL" clId="{C0D7E250-F463-45D0-9936-902A26EEC76A}" dt="2023-04-29T21:54:25.991" v="12221" actId="478"/>
          <ac:spMkLst>
            <pc:docMk/>
            <pc:sldMk cId="3450703458" sldId="310"/>
            <ac:spMk id="3" creationId="{0C5E3CF3-5B20-A5BC-06A5-EA61F3C60691}"/>
          </ac:spMkLst>
        </pc:spChg>
        <pc:spChg chg="add del mod">
          <ac:chgData name="Crichton, James" userId="9ea651fa-5747-4291-b0dc-b6a598fa50b9" providerId="ADAL" clId="{C0D7E250-F463-45D0-9936-902A26EEC76A}" dt="2023-04-29T21:54:29.551" v="12222" actId="478"/>
          <ac:spMkLst>
            <pc:docMk/>
            <pc:sldMk cId="3450703458" sldId="310"/>
            <ac:spMk id="5" creationId="{D7215AAA-20D3-6188-D500-D016D2F3548B}"/>
          </ac:spMkLst>
        </pc:spChg>
        <pc:picChg chg="add mod">
          <ac:chgData name="Crichton, James" userId="9ea651fa-5747-4291-b0dc-b6a598fa50b9" providerId="ADAL" clId="{C0D7E250-F463-45D0-9936-902A26EEC76A}" dt="2023-04-29T21:54:46.178" v="12227" actId="1076"/>
          <ac:picMkLst>
            <pc:docMk/>
            <pc:sldMk cId="3450703458" sldId="310"/>
            <ac:picMk id="7" creationId="{8F2FE5D8-B620-234A-33BD-75356DE30C3A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4-29T22:02:41.978" v="12448" actId="20577"/>
        <pc:sldMkLst>
          <pc:docMk/>
          <pc:sldMk cId="2578556003" sldId="311"/>
        </pc:sldMkLst>
        <pc:spChg chg="mod">
          <ac:chgData name="Crichton, James" userId="9ea651fa-5747-4291-b0dc-b6a598fa50b9" providerId="ADAL" clId="{C0D7E250-F463-45D0-9936-902A26EEC76A}" dt="2023-04-29T21:55:07.520" v="12245" actId="20577"/>
          <ac:spMkLst>
            <pc:docMk/>
            <pc:sldMk cId="2578556003" sldId="311"/>
            <ac:spMk id="2" creationId="{CC500022-0204-A817-72AB-23EF9B31196A}"/>
          </ac:spMkLst>
        </pc:spChg>
        <pc:spChg chg="del">
          <ac:chgData name="Crichton, James" userId="9ea651fa-5747-4291-b0dc-b6a598fa50b9" providerId="ADAL" clId="{C0D7E250-F463-45D0-9936-902A26EEC76A}" dt="2023-04-29T21:55:11.075" v="12246" actId="478"/>
          <ac:spMkLst>
            <pc:docMk/>
            <pc:sldMk cId="2578556003" sldId="311"/>
            <ac:spMk id="3" creationId="{B6A29EC5-2A0F-BD7C-AF94-E191C4402220}"/>
          </ac:spMkLst>
        </pc:spChg>
        <pc:spChg chg="add mod">
          <ac:chgData name="Crichton, James" userId="9ea651fa-5747-4291-b0dc-b6a598fa50b9" providerId="ADAL" clId="{C0D7E250-F463-45D0-9936-902A26EEC76A}" dt="2023-04-29T22:02:41.978" v="12448" actId="20577"/>
          <ac:spMkLst>
            <pc:docMk/>
            <pc:sldMk cId="2578556003" sldId="311"/>
            <ac:spMk id="6" creationId="{889620E7-7214-5EF2-EA01-217C6457EE69}"/>
          </ac:spMkLst>
        </pc:spChg>
        <pc:picChg chg="add del mod">
          <ac:chgData name="Crichton, James" userId="9ea651fa-5747-4291-b0dc-b6a598fa50b9" providerId="ADAL" clId="{C0D7E250-F463-45D0-9936-902A26EEC76A}" dt="2023-04-29T22:02:03.303" v="12357" actId="478"/>
          <ac:picMkLst>
            <pc:docMk/>
            <pc:sldMk cId="2578556003" sldId="311"/>
            <ac:picMk id="5" creationId="{BBF75C65-6332-B687-142D-641060FB9BC9}"/>
          </ac:picMkLst>
        </pc:picChg>
        <pc:picChg chg="add mod">
          <ac:chgData name="Crichton, James" userId="9ea651fa-5747-4291-b0dc-b6a598fa50b9" providerId="ADAL" clId="{C0D7E250-F463-45D0-9936-902A26EEC76A}" dt="2023-04-29T22:02:10.625" v="12361" actId="1076"/>
          <ac:picMkLst>
            <pc:docMk/>
            <pc:sldMk cId="2578556003" sldId="311"/>
            <ac:picMk id="8" creationId="{CF542FCE-6C19-28D3-C183-9074822D5A65}"/>
          </ac:picMkLst>
        </pc:picChg>
      </pc:sldChg>
      <pc:sldChg chg="addSp delSp modSp new mod">
        <pc:chgData name="Crichton, James" userId="9ea651fa-5747-4291-b0dc-b6a598fa50b9" providerId="ADAL" clId="{C0D7E250-F463-45D0-9936-902A26EEC76A}" dt="2023-04-29T22:09:19.444" v="12467" actId="1076"/>
        <pc:sldMkLst>
          <pc:docMk/>
          <pc:sldMk cId="2960728655" sldId="312"/>
        </pc:sldMkLst>
        <pc:spChg chg="mod">
          <ac:chgData name="Crichton, James" userId="9ea651fa-5747-4291-b0dc-b6a598fa50b9" providerId="ADAL" clId="{C0D7E250-F463-45D0-9936-902A26EEC76A}" dt="2023-04-29T21:57:21.816" v="12356" actId="20577"/>
          <ac:spMkLst>
            <pc:docMk/>
            <pc:sldMk cId="2960728655" sldId="312"/>
            <ac:spMk id="2" creationId="{B6AD6CB6-12AF-C3FA-DA18-F788C4D187AA}"/>
          </ac:spMkLst>
        </pc:spChg>
        <pc:spChg chg="del mod">
          <ac:chgData name="Crichton, James" userId="9ea651fa-5747-4291-b0dc-b6a598fa50b9" providerId="ADAL" clId="{C0D7E250-F463-45D0-9936-902A26EEC76A}" dt="2023-04-29T22:06:14.040" v="12450" actId="931"/>
          <ac:spMkLst>
            <pc:docMk/>
            <pc:sldMk cId="2960728655" sldId="312"/>
            <ac:spMk id="3" creationId="{9F9CF98F-736F-9087-7572-F96A39E5D875}"/>
          </ac:spMkLst>
        </pc:spChg>
        <pc:spChg chg="add mod">
          <ac:chgData name="Crichton, James" userId="9ea651fa-5747-4291-b0dc-b6a598fa50b9" providerId="ADAL" clId="{C0D7E250-F463-45D0-9936-902A26EEC76A}" dt="2023-04-29T22:09:06.052" v="12462" actId="14100"/>
          <ac:spMkLst>
            <pc:docMk/>
            <pc:sldMk cId="2960728655" sldId="312"/>
            <ac:spMk id="9" creationId="{7367E76F-404A-9D40-EDDF-6D78F008C6AD}"/>
          </ac:spMkLst>
        </pc:spChg>
        <pc:picChg chg="add del mod">
          <ac:chgData name="Crichton, James" userId="9ea651fa-5747-4291-b0dc-b6a598fa50b9" providerId="ADAL" clId="{C0D7E250-F463-45D0-9936-902A26EEC76A}" dt="2023-04-29T22:06:38.051" v="12460" actId="478"/>
          <ac:picMkLst>
            <pc:docMk/>
            <pc:sldMk cId="2960728655" sldId="312"/>
            <ac:picMk id="5" creationId="{0BEDA4FC-3F87-8ED1-A64F-EBF7E13C47E4}"/>
          </ac:picMkLst>
        </pc:picChg>
        <pc:picChg chg="add del mod">
          <ac:chgData name="Crichton, James" userId="9ea651fa-5747-4291-b0dc-b6a598fa50b9" providerId="ADAL" clId="{C0D7E250-F463-45D0-9936-902A26EEC76A}" dt="2023-04-29T22:06:40.238" v="12461" actId="478"/>
          <ac:picMkLst>
            <pc:docMk/>
            <pc:sldMk cId="2960728655" sldId="312"/>
            <ac:picMk id="7" creationId="{53535B17-BAB1-A3AC-D0F5-CADD70D83BCE}"/>
          </ac:picMkLst>
        </pc:picChg>
        <pc:picChg chg="add mod">
          <ac:chgData name="Crichton, James" userId="9ea651fa-5747-4291-b0dc-b6a598fa50b9" providerId="ADAL" clId="{C0D7E250-F463-45D0-9936-902A26EEC76A}" dt="2023-04-29T22:09:19.444" v="12467" actId="1076"/>
          <ac:picMkLst>
            <pc:docMk/>
            <pc:sldMk cId="2960728655" sldId="312"/>
            <ac:picMk id="11" creationId="{4AF055C7-686B-CCE7-E773-F88E4317FD3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DB497-6B54-AF6B-5D56-6F7834D2F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4C607-FA7E-C75A-B898-1A9058415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AED07-F2B2-941C-E3CE-ED1249269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8AF61-7AD5-890C-3158-584E384D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F741C-7C9D-0686-1B1C-0FE1D4A16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027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F3F11-9CC3-9B60-E048-DE81B2E9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89DF0-1ADC-362C-F95F-B97EA6319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84501-5536-84A0-1255-DDF9E29A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7396C-783F-4550-FBB5-CDAE982CD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A168D-E8D3-8171-BB98-4918E0DB4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755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4B7E39-A84D-2363-2A97-EBE4B341DC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FBF0AE-027C-591F-DD67-AE4818364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CE20A-6631-F98C-2D5E-A2FB3EC38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1B6F1-79DA-CDE8-36DD-B98B09777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1E41E-0A71-D2F5-52A5-D7AD43427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451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9257B-FF67-90FB-994F-68E4DDF63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048D9-0872-F98B-F1B3-E8EC15F6E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F6705-B6F3-DDA4-05B3-FC3D5CEB2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0858B-C96D-3C02-935C-D25C9655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DC611-C03D-3439-52BC-5B8FB7F70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72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E0654-12B3-52E8-4457-99BA72F65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ABEBB-1446-3FFB-8784-8D9EBAD4B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50395-D48E-A45D-7644-FF6533CB4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AD7A3-10BD-A38B-7589-2C0CAF705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B429B-978D-F2AD-3C96-16DB41FD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87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5B93-03C9-DFAD-7769-CED066C26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07143-2BD1-6791-F1B4-B95610BC8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CDFCA-B92A-A161-6747-757FE266B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AB842-4711-4744-DA0D-8A0298E76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EC3C4-2BF8-0F11-E520-C11E14383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4DC6C-7445-2BD1-F190-84D91D46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1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A9AC-8BC4-1B06-1511-C5CB223B7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C7F0A-F9E3-81F3-97AF-A9CB93DBE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56D9F-6F33-9A88-1C39-BC439E865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E077D-7289-3924-7445-A5CCA7BA83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6D6448-4233-1734-99D5-6B97349BD0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BF6CFC-37BE-FA67-53EB-ABA5F8D23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6F53C3-C57F-28BB-4CCF-D048282F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3B5D8B-5D52-5FAC-9DB4-C43098AA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47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E662-1006-9C2E-FC35-C82D5D8C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DB2655-14D0-3200-F8F5-16042F20E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F29E7-3D6A-7520-B6D3-37A1124F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05589-FD86-2D40-F07F-E21B62DB3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720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03E5C7-2875-A395-2021-7F7FBD61E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3F9908-922E-AA0C-1315-973AEE402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47891-BDAD-FF7A-BB8A-A8E8B403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758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FFD9-0180-7F9D-5C62-479928582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CADD4-772D-6670-223E-A39AA8EE6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11C6E-4074-7B65-6E0E-712C132F9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BD1E3-56F0-980E-8E61-B50AE3B27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46E34-0A55-1302-070B-0267E9DE2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AFC11-D046-6C60-75E0-DD029C0C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084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CDBBE-8FA2-A1D5-6035-1056E171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C77800-2B73-7E82-3D78-58E73C2AC1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787C1D-601B-F73A-6C99-BAC8194CF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6886C-22BA-75E4-48AF-E489F988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C24C-B84D-4EEF-93F5-C2CEA4AB3A3D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72260-C050-6C9C-338D-E0AA44C0A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2FF81-707D-C226-35F7-E6035BC0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158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F1ED3-54C9-CAA5-49DB-D97F82F62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3375A-2E2F-DB12-327E-FCF07A2ED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E7CC5-BA5A-C6AB-A46F-0C23457C6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FC24C-B84D-4EEF-93F5-C2CEA4AB3A3D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329B4-5C0B-D379-0F6D-F9B5D394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A25C2-A258-B173-0C59-0E0125E54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61447-C6B3-471F-BB8E-4B55A209D1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176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image-analysis-workshop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"/><Relationship Id="rId3" Type="http://schemas.microsoft.com/office/2007/relationships/media" Target="../media/media3.avi"/><Relationship Id="rId7" Type="http://schemas.openxmlformats.org/officeDocument/2006/relationships/image" Target="../media/image23.tif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tif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6.png"/><Relationship Id="rId4" Type="http://schemas.openxmlformats.org/officeDocument/2006/relationships/video" Target="../media/media3.avi"/><Relationship Id="rId9" Type="http://schemas.openxmlformats.org/officeDocument/2006/relationships/image" Target="../media/image25.t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"/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ti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image" Target="../media/image54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tif"/><Relationship Id="rId7" Type="http://schemas.openxmlformats.org/officeDocument/2006/relationships/image" Target="../media/image13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10" Type="http://schemas.openxmlformats.org/officeDocument/2006/relationships/image" Target="../media/image16.tif"/><Relationship Id="rId4" Type="http://schemas.openxmlformats.org/officeDocument/2006/relationships/image" Target="../media/image10.tif"/><Relationship Id="rId9" Type="http://schemas.openxmlformats.org/officeDocument/2006/relationships/image" Target="../media/image15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73568-96A5-69AE-96FC-5A54E2DBF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827" y="1028541"/>
            <a:ext cx="8001000" cy="1173797"/>
          </a:xfrm>
        </p:spPr>
        <p:txBody>
          <a:bodyPr/>
          <a:lstStyle/>
          <a:p>
            <a:r>
              <a:rPr lang="en-GB" dirty="0">
                <a:latin typeface="Outfit" pitchFamily="2" charset="0"/>
              </a:rPr>
              <a:t>Bioimage Analysis in Fiji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E723E6-4C24-5349-8F53-59E651A5C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687" y="5768340"/>
            <a:ext cx="8567530" cy="885825"/>
          </a:xfrm>
        </p:spPr>
        <p:txBody>
          <a:bodyPr>
            <a:noAutofit/>
          </a:bodyPr>
          <a:lstStyle/>
          <a:p>
            <a:r>
              <a:rPr lang="en-GB" sz="2800" b="1" dirty="0">
                <a:latin typeface="Outfit" pitchFamily="2" charset="0"/>
                <a:hlinkClick r:id="rId2"/>
              </a:rPr>
              <a:t>https://image-analysis-workshop.github.io</a:t>
            </a:r>
            <a:r>
              <a:rPr lang="en-GB" sz="2800" b="1" dirty="0">
                <a:latin typeface="Outfit" pitchFamily="2" charset="0"/>
              </a:rPr>
              <a:t> </a:t>
            </a:r>
          </a:p>
        </p:txBody>
      </p:sp>
      <p:pic>
        <p:nvPicPr>
          <p:cNvPr id="1026" name="Picture 2" descr="Counting organisms on the disc using photographs and the Image processing  software ImageJ (Fiji) | VIRTUE">
            <a:extLst>
              <a:ext uri="{FF2B5EF4-FFF2-40B4-BE49-F238E27FC236}">
                <a16:creationId xmlns:a16="http://schemas.microsoft.com/office/drawing/2014/main" id="{1AB6E6FF-785C-8680-6FC2-BC61F31E6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5" y="83820"/>
            <a:ext cx="1760536" cy="134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13CE101-BEAF-1D34-86C6-BEC59EE50694}"/>
              </a:ext>
            </a:extLst>
          </p:cNvPr>
          <p:cNvSpPr txBox="1">
            <a:spLocks/>
          </p:cNvSpPr>
          <p:nvPr/>
        </p:nvSpPr>
        <p:spPr>
          <a:xfrm>
            <a:off x="288235" y="3961290"/>
            <a:ext cx="8567530" cy="885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tx1"/>
                </a:solidFill>
              </a:rPr>
              <a:t>James Crichton </a:t>
            </a:r>
          </a:p>
          <a:p>
            <a:r>
              <a:rPr lang="en-GB" sz="2400" dirty="0">
                <a:solidFill>
                  <a:schemeClr val="tx1"/>
                </a:solidFill>
              </a:rPr>
              <a:t>Experimental Officer (Imaging and Image Analysis) </a:t>
            </a:r>
          </a:p>
          <a:p>
            <a:r>
              <a:rPr lang="en-GB" sz="2400" dirty="0">
                <a:solidFill>
                  <a:schemeClr val="tx1"/>
                </a:solidFill>
              </a:rPr>
              <a:t>@TheRILD </a:t>
            </a:r>
          </a:p>
        </p:txBody>
      </p:sp>
    </p:spTree>
    <p:extLst>
      <p:ext uri="{BB962C8B-B14F-4D97-AF65-F5344CB8AC3E}">
        <p14:creationId xmlns:p14="http://schemas.microsoft.com/office/powerpoint/2010/main" val="492225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B05F-A61B-CC72-E7C4-B1A5411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23594"/>
          </a:xfrm>
        </p:spPr>
        <p:txBody>
          <a:bodyPr/>
          <a:lstStyle/>
          <a:p>
            <a:r>
              <a:rPr lang="en-GB" dirty="0"/>
              <a:t>Adjusting Appearance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495C43-B752-D999-0213-B0FF105AA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66297"/>
            <a:ext cx="4441706" cy="3553365"/>
          </a:xfr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D492785-95C9-AFED-4AD8-DE50E8D60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83" y="627532"/>
            <a:ext cx="2997354" cy="2146410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BDB1F6E-D547-7BAE-0677-C33588D27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520" y="3631169"/>
            <a:ext cx="3010055" cy="21337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48120D-F327-C7CD-51D5-BF051F77ECF5}"/>
              </a:ext>
            </a:extLst>
          </p:cNvPr>
          <p:cNvSpPr txBox="1"/>
          <p:nvPr/>
        </p:nvSpPr>
        <p:spPr>
          <a:xfrm>
            <a:off x="5547360" y="2857500"/>
            <a:ext cx="290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Adjust appearance only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20446-87DB-3ACB-C631-E52EBEA0582D}"/>
              </a:ext>
            </a:extLst>
          </p:cNvPr>
          <p:cNvSpPr txBox="1"/>
          <p:nvPr/>
        </p:nvSpPr>
        <p:spPr>
          <a:xfrm>
            <a:off x="5651461" y="5824164"/>
            <a:ext cx="330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Adjust appearance </a:t>
            </a:r>
            <a:r>
              <a:rPr lang="en-GB" b="1" dirty="0"/>
              <a:t>and </a:t>
            </a:r>
            <a:r>
              <a:rPr lang="en-GB" dirty="0"/>
              <a:t>values by </a:t>
            </a:r>
            <a:r>
              <a:rPr lang="en-GB" b="1" dirty="0"/>
              <a:t>Applying </a:t>
            </a:r>
            <a:r>
              <a:rPr lang="en-GB" dirty="0"/>
              <a:t>(“clipping”)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5D45-9B27-C96C-CCB9-CC4C0720DA26}"/>
              </a:ext>
            </a:extLst>
          </p:cNvPr>
          <p:cNvCxnSpPr>
            <a:cxnSpLocks/>
          </p:cNvCxnSpPr>
          <p:nvPr/>
        </p:nvCxnSpPr>
        <p:spPr>
          <a:xfrm flipH="1">
            <a:off x="8104395" y="980103"/>
            <a:ext cx="567165" cy="3282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B3C187-87E7-99D9-9995-342429AEEF17}"/>
              </a:ext>
            </a:extLst>
          </p:cNvPr>
          <p:cNvCxnSpPr>
            <a:cxnSpLocks/>
          </p:cNvCxnSpPr>
          <p:nvPr/>
        </p:nvCxnSpPr>
        <p:spPr>
          <a:xfrm flipH="1">
            <a:off x="8365574" y="3840480"/>
            <a:ext cx="466006" cy="4625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916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646DE-2E59-60DB-554E-E74A39240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10" y="308174"/>
            <a:ext cx="7592490" cy="1101525"/>
          </a:xfrm>
        </p:spPr>
        <p:txBody>
          <a:bodyPr>
            <a:normAutofit/>
          </a:bodyPr>
          <a:lstStyle/>
          <a:p>
            <a:r>
              <a:rPr lang="en-GB" dirty="0"/>
              <a:t>Images can </a:t>
            </a:r>
            <a:r>
              <a:rPr lang="en-GB" b="1" dirty="0"/>
              <a:t>look</a:t>
            </a:r>
            <a:r>
              <a:rPr lang="en-GB" dirty="0"/>
              <a:t> identical but contain </a:t>
            </a:r>
            <a:r>
              <a:rPr lang="en-GB" b="1" dirty="0"/>
              <a:t>different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81C-4F49-069E-9644-B76D5BF73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38" t="45926" r="2709" b="22963"/>
          <a:stretch/>
        </p:blipFill>
        <p:spPr>
          <a:xfrm>
            <a:off x="1745865" y="3956565"/>
            <a:ext cx="5282628" cy="2448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F23A8A-3A49-73C4-AC9E-B071DC09B0DC}"/>
              </a:ext>
            </a:extLst>
          </p:cNvPr>
          <p:cNvSpPr txBox="1"/>
          <p:nvPr/>
        </p:nvSpPr>
        <p:spPr>
          <a:xfrm>
            <a:off x="375410" y="6405282"/>
            <a:ext cx="4128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Pete Bankhead – Introduction to Bioimage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D23F4-33C3-1DAF-0171-DECFE95FE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45" t="47969" r="39702" b="22835"/>
          <a:stretch/>
        </p:blipFill>
        <p:spPr>
          <a:xfrm>
            <a:off x="1745865" y="1752471"/>
            <a:ext cx="5282628" cy="229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28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79D0-3270-B4B3-0FCB-06E337A33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27570"/>
          </a:xfrm>
        </p:spPr>
        <p:txBody>
          <a:bodyPr>
            <a:normAutofit fontScale="90000"/>
          </a:bodyPr>
          <a:lstStyle/>
          <a:p>
            <a:r>
              <a:rPr lang="en-GB" dirty="0"/>
              <a:t>Images can look vary different a contain the </a:t>
            </a:r>
            <a:r>
              <a:rPr lang="en-GB" b="1" dirty="0"/>
              <a:t>same values</a:t>
            </a:r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350303-A620-1C6C-F238-D1FF8F834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4"/>
          <a:stretch/>
        </p:blipFill>
        <p:spPr bwMode="auto">
          <a:xfrm>
            <a:off x="1377568" y="1298464"/>
            <a:ext cx="6104791" cy="271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802F190-8302-E9BE-B80E-CFACA0886E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17"/>
          <a:stretch/>
        </p:blipFill>
        <p:spPr bwMode="auto">
          <a:xfrm>
            <a:off x="1570057" y="4016609"/>
            <a:ext cx="6003886" cy="271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0BC52-7517-E904-123D-6BFA54365329}"/>
              </a:ext>
            </a:extLst>
          </p:cNvPr>
          <p:cNvSpPr txBox="1"/>
          <p:nvPr/>
        </p:nvSpPr>
        <p:spPr>
          <a:xfrm>
            <a:off x="301953" y="6563522"/>
            <a:ext cx="4128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Pete Bankhead – Introduction to Bioimage Analysis</a:t>
            </a:r>
          </a:p>
        </p:txBody>
      </p:sp>
    </p:spTree>
    <p:extLst>
      <p:ext uri="{BB962C8B-B14F-4D97-AF65-F5344CB8AC3E}">
        <p14:creationId xmlns:p14="http://schemas.microsoft.com/office/powerpoint/2010/main" val="3305387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9FEF3-CFB5-3F3B-AD91-5A57644D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Image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B2697-E3E1-523E-1CC4-139C64E9C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RGB Images</a:t>
            </a:r>
          </a:p>
          <a:p>
            <a:r>
              <a:rPr lang="en-GB" dirty="0"/>
              <a:t>RGB images are inherently coloured</a:t>
            </a:r>
          </a:p>
          <a:p>
            <a:r>
              <a:rPr lang="en-GB" dirty="0"/>
              <a:t>3 values per pixel (red, green, blue)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Multi-dimensional images</a:t>
            </a:r>
          </a:p>
          <a:p>
            <a:r>
              <a:rPr lang="en-GB" dirty="0"/>
              <a:t>Multiple greyscale images stacked together</a:t>
            </a:r>
          </a:p>
          <a:p>
            <a:pPr lvl="1"/>
            <a:r>
              <a:rPr lang="en-GB" dirty="0"/>
              <a:t>Channels (multiple stains)</a:t>
            </a:r>
          </a:p>
          <a:p>
            <a:pPr lvl="1"/>
            <a:r>
              <a:rPr lang="en-GB" dirty="0"/>
              <a:t>Z-position (3D)</a:t>
            </a:r>
          </a:p>
          <a:p>
            <a:pPr lvl="1"/>
            <a:r>
              <a:rPr lang="en-GB" dirty="0"/>
              <a:t>Time (time-series)</a:t>
            </a:r>
          </a:p>
          <a:p>
            <a:pPr lvl="1"/>
            <a:r>
              <a:rPr lang="en-GB" dirty="0"/>
              <a:t>Location (multi-point)</a:t>
            </a:r>
          </a:p>
          <a:p>
            <a:pPr>
              <a:buFontTx/>
              <a:buChar char="-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139820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1B13-CFEA-998B-717B-565CC81E6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7156-607F-3E58-DD95-C74E5711E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Information relating to an image, saved behind the scenes</a:t>
            </a:r>
          </a:p>
          <a:p>
            <a:r>
              <a:rPr lang="en-GB" dirty="0"/>
              <a:t>Typically very detailed</a:t>
            </a:r>
          </a:p>
          <a:p>
            <a:endParaRPr lang="en-GB" dirty="0"/>
          </a:p>
          <a:p>
            <a:r>
              <a:rPr lang="en-GB" dirty="0"/>
              <a:t>When was it taken</a:t>
            </a:r>
          </a:p>
          <a:p>
            <a:r>
              <a:rPr lang="en-GB" dirty="0"/>
              <a:t>Microscope used</a:t>
            </a:r>
          </a:p>
          <a:p>
            <a:r>
              <a:rPr lang="en-GB" dirty="0"/>
              <a:t>Filters</a:t>
            </a:r>
          </a:p>
          <a:p>
            <a:r>
              <a:rPr lang="en-GB" dirty="0"/>
              <a:t>Exposures</a:t>
            </a:r>
          </a:p>
          <a:p>
            <a:r>
              <a:rPr lang="en-GB" dirty="0"/>
              <a:t>Other capture settings</a:t>
            </a:r>
          </a:p>
          <a:p>
            <a:r>
              <a:rPr lang="en-GB" dirty="0"/>
              <a:t>Objective</a:t>
            </a:r>
          </a:p>
          <a:p>
            <a:r>
              <a:rPr lang="en-GB" dirty="0"/>
              <a:t>Image scale (</a:t>
            </a:r>
            <a:r>
              <a:rPr lang="en-GB" dirty="0" err="1"/>
              <a:t>px</a:t>
            </a:r>
            <a:r>
              <a:rPr lang="en-GB" dirty="0"/>
              <a:t>/um)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Bits of this exhaustive list of information can be very useful. </a:t>
            </a:r>
          </a:p>
          <a:p>
            <a:pPr marL="0" indent="0">
              <a:buNone/>
            </a:pPr>
            <a:r>
              <a:rPr lang="en-GB" b="1" dirty="0"/>
              <a:t>Always preserve a raw copy of your images with this data. </a:t>
            </a:r>
          </a:p>
        </p:txBody>
      </p:sp>
    </p:spTree>
    <p:extLst>
      <p:ext uri="{BB962C8B-B14F-4D97-AF65-F5344CB8AC3E}">
        <p14:creationId xmlns:p14="http://schemas.microsoft.com/office/powerpoint/2010/main" val="3680930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EEB5-1E7E-D48B-FFDA-FE78969AE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Page 1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F8987-00B8-2E69-8443-CB8DCA9E4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004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0D0F-2C49-10A2-C59F-1B2E932E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3118"/>
            <a:ext cx="7886700" cy="711198"/>
          </a:xfrm>
        </p:spPr>
        <p:txBody>
          <a:bodyPr/>
          <a:lstStyle/>
          <a:p>
            <a:r>
              <a:rPr lang="en-GB" dirty="0"/>
              <a:t>3D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6C548-D647-6185-E7F4-2982DE4C7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6809" y="2421963"/>
            <a:ext cx="2892892" cy="281304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3D images can be useful for analysis but less convenient for visualising</a:t>
            </a:r>
          </a:p>
          <a:p>
            <a:endParaRPr lang="en-GB" dirty="0"/>
          </a:p>
          <a:p>
            <a:r>
              <a:rPr lang="en-GB" dirty="0"/>
              <a:t>Take a slice</a:t>
            </a:r>
          </a:p>
          <a:p>
            <a:r>
              <a:rPr lang="en-GB" dirty="0"/>
              <a:t>Project signal:</a:t>
            </a:r>
          </a:p>
          <a:p>
            <a:pPr lvl="1"/>
            <a:r>
              <a:rPr lang="en-GB" dirty="0"/>
              <a:t>E.g. Maximum intensity projection (MIP)</a:t>
            </a:r>
          </a:p>
          <a:p>
            <a:endParaRPr lang="en-GB" dirty="0"/>
          </a:p>
          <a:p>
            <a:r>
              <a:rPr lang="en-GB" dirty="0"/>
              <a:t>Different methods depending on what you want to show</a:t>
            </a:r>
          </a:p>
          <a:p>
            <a:pPr lvl="1"/>
            <a:endParaRPr lang="en-GB" dirty="0"/>
          </a:p>
        </p:txBody>
      </p:sp>
      <p:pic>
        <p:nvPicPr>
          <p:cNvPr id="5" name="Picture 4" descr="A picture containing outdoor object, worm, dark, blurry&#10;&#10;Description automatically generated">
            <a:extLst>
              <a:ext uri="{FF2B5EF4-FFF2-40B4-BE49-F238E27FC236}">
                <a16:creationId xmlns:a16="http://schemas.microsoft.com/office/drawing/2014/main" id="{58267FA9-E2F7-8213-9F97-960CA1882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91" y="1864236"/>
            <a:ext cx="1793408" cy="1793408"/>
          </a:xfrm>
          <a:prstGeom prst="rect">
            <a:avLst/>
          </a:prstGeom>
        </p:spPr>
      </p:pic>
      <p:pic>
        <p:nvPicPr>
          <p:cNvPr id="7" name="Picture 6" descr="A red and green blob&#10;&#10;Description automatically generated with low confidence">
            <a:extLst>
              <a:ext uri="{FF2B5EF4-FFF2-40B4-BE49-F238E27FC236}">
                <a16:creationId xmlns:a16="http://schemas.microsoft.com/office/drawing/2014/main" id="{6B1CF101-D446-F521-34BB-5D381715E5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74" y="1864236"/>
            <a:ext cx="1793408" cy="1793408"/>
          </a:xfrm>
          <a:prstGeom prst="rect">
            <a:avLst/>
          </a:prstGeom>
        </p:spPr>
      </p:pic>
      <p:pic>
        <p:nvPicPr>
          <p:cNvPr id="13" name="Picture 12" descr="A picture containing worm, invertebrate, outdoor object, blurry&#10;&#10;Description automatically generated">
            <a:extLst>
              <a:ext uri="{FF2B5EF4-FFF2-40B4-BE49-F238E27FC236}">
                <a16:creationId xmlns:a16="http://schemas.microsoft.com/office/drawing/2014/main" id="{1FBECB08-28EC-2A28-3497-4B4386B2F7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649" y="3754236"/>
            <a:ext cx="1793408" cy="2055602"/>
          </a:xfrm>
          <a:prstGeom prst="rect">
            <a:avLst/>
          </a:prstGeom>
        </p:spPr>
      </p:pic>
      <p:pic>
        <p:nvPicPr>
          <p:cNvPr id="15" name="Picture 14" descr="A picture containing worm, invertebrate, green, light&#10;&#10;Description automatically generated">
            <a:extLst>
              <a:ext uri="{FF2B5EF4-FFF2-40B4-BE49-F238E27FC236}">
                <a16:creationId xmlns:a16="http://schemas.microsoft.com/office/drawing/2014/main" id="{E719FEA1-2499-C40B-F437-2C43B7D5FF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91" y="3754236"/>
            <a:ext cx="1793408" cy="20556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C27246-4095-3A81-76E4-3837A76E0884}"/>
              </a:ext>
            </a:extLst>
          </p:cNvPr>
          <p:cNvSpPr txBox="1"/>
          <p:nvPr/>
        </p:nvSpPr>
        <p:spPr>
          <a:xfrm>
            <a:off x="598766" y="1494904"/>
            <a:ext cx="169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Z-stack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C3C36D-6635-2B01-A80F-59F8853270F0}"/>
              </a:ext>
            </a:extLst>
          </p:cNvPr>
          <p:cNvSpPr txBox="1"/>
          <p:nvPr/>
        </p:nvSpPr>
        <p:spPr>
          <a:xfrm>
            <a:off x="2392174" y="1528301"/>
            <a:ext cx="169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Chosen Slice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296DEA-8E95-DEA0-B438-D0E48C4C2620}"/>
              </a:ext>
            </a:extLst>
          </p:cNvPr>
          <p:cNvSpPr txBox="1"/>
          <p:nvPr/>
        </p:nvSpPr>
        <p:spPr>
          <a:xfrm>
            <a:off x="4313470" y="1284764"/>
            <a:ext cx="1695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Max Intensity Projection</a:t>
            </a:r>
          </a:p>
        </p:txBody>
      </p:sp>
      <p:pic>
        <p:nvPicPr>
          <p:cNvPr id="19" name="mitosis-slower">
            <a:hlinkClick r:id="" action="ppaction://media"/>
            <a:extLst>
              <a:ext uri="{FF2B5EF4-FFF2-40B4-BE49-F238E27FC236}">
                <a16:creationId xmlns:a16="http://schemas.microsoft.com/office/drawing/2014/main" id="{F2248035-5E29-ED35-101E-1DCC1843CC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35430" y="3754235"/>
            <a:ext cx="1797235" cy="2059989"/>
          </a:xfrm>
          <a:prstGeom prst="rect">
            <a:avLst/>
          </a:prstGeom>
        </p:spPr>
      </p:pic>
      <p:pic>
        <p:nvPicPr>
          <p:cNvPr id="20" name="confocal-series-slower">
            <a:hlinkClick r:id="" action="ppaction://media"/>
            <a:extLst>
              <a:ext uri="{FF2B5EF4-FFF2-40B4-BE49-F238E27FC236}">
                <a16:creationId xmlns:a16="http://schemas.microsoft.com/office/drawing/2014/main" id="{6895A08E-9D30-E869-9331-AFE868B25BE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5430" y="1864236"/>
            <a:ext cx="1792800" cy="17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3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38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64310-B782-FDC5-ECA9-C1955CD5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Scale Bars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51C09-D809-F797-49A1-FF5F1686B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449" y="1783555"/>
            <a:ext cx="4067175" cy="4081462"/>
          </a:xfrm>
        </p:spPr>
        <p:txBody>
          <a:bodyPr>
            <a:normAutofit/>
          </a:bodyPr>
          <a:lstStyle/>
          <a:p>
            <a:r>
              <a:rPr lang="en-GB" dirty="0"/>
              <a:t>Essential for publication </a:t>
            </a:r>
          </a:p>
          <a:p>
            <a:r>
              <a:rPr lang="en-GB" dirty="0"/>
              <a:t>Necessary for calibrating any measurements</a:t>
            </a:r>
          </a:p>
          <a:p>
            <a:endParaRPr lang="en-GB" dirty="0"/>
          </a:p>
          <a:p>
            <a:r>
              <a:rPr lang="en-GB" dirty="0"/>
              <a:t>Scale of image is the relationship between pixels and real distance (e.g. </a:t>
            </a:r>
            <a:r>
              <a:rPr lang="el-GR" dirty="0"/>
              <a:t>μ</a:t>
            </a:r>
            <a:r>
              <a:rPr lang="en-GB" dirty="0"/>
              <a:t>m)</a:t>
            </a:r>
          </a:p>
          <a:p>
            <a:r>
              <a:rPr lang="en-GB" dirty="0"/>
              <a:t>Determined by camera and the objective lens used</a:t>
            </a:r>
          </a:p>
          <a:p>
            <a:r>
              <a:rPr lang="en-GB" b="1" dirty="0"/>
              <a:t>Scale is typically recorded in the image metadata</a:t>
            </a:r>
          </a:p>
        </p:txBody>
      </p:sp>
      <p:pic>
        <p:nvPicPr>
          <p:cNvPr id="5" name="Picture 4" descr="A picture containing worm, invertebrate, green, blurry&#10;&#10;Description automatically generated">
            <a:extLst>
              <a:ext uri="{FF2B5EF4-FFF2-40B4-BE49-F238E27FC236}">
                <a16:creationId xmlns:a16="http://schemas.microsoft.com/office/drawing/2014/main" id="{761FFA58-9530-995A-CFF9-2BDA43576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783555"/>
            <a:ext cx="3207689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20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E3DA4-4BF0-DFB2-A9D0-6BC6024AE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6627"/>
            <a:ext cx="7886700" cy="725873"/>
          </a:xfrm>
        </p:spPr>
        <p:txBody>
          <a:bodyPr/>
          <a:lstStyle/>
          <a:p>
            <a:r>
              <a:rPr lang="en-GB" dirty="0"/>
              <a:t>Showing Merged and Separated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22900-F911-0047-5DAA-8327A3209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238750"/>
            <a:ext cx="7886700" cy="938212"/>
          </a:xfrm>
        </p:spPr>
        <p:txBody>
          <a:bodyPr>
            <a:normAutofit/>
          </a:bodyPr>
          <a:lstStyle/>
          <a:p>
            <a:r>
              <a:rPr lang="en-GB" dirty="0"/>
              <a:t>It’s often to show merged and separate channels </a:t>
            </a:r>
          </a:p>
          <a:p>
            <a:r>
              <a:rPr lang="en-GB" dirty="0"/>
              <a:t>Consider your choice of lookup tables carefully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E6EC3-6757-B784-3C3C-4A3332F4C9F4}"/>
              </a:ext>
            </a:extLst>
          </p:cNvPr>
          <p:cNvSpPr txBox="1"/>
          <p:nvPr/>
        </p:nvSpPr>
        <p:spPr>
          <a:xfrm>
            <a:off x="365885" y="6354374"/>
            <a:ext cx="7987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https://www.ascb.org/science-news/how-to-make-scientific-figures-accessible-to-readers-with-color-blindness/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53E2FE2-8D1B-4F1D-6126-E3476521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517" y="1214993"/>
            <a:ext cx="5248275" cy="376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470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5DCA3-11FF-5304-FE71-5599D5F1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0589"/>
          </a:xfrm>
        </p:spPr>
        <p:txBody>
          <a:bodyPr/>
          <a:lstStyle/>
          <a:p>
            <a:r>
              <a:rPr lang="en-GB" dirty="0"/>
              <a:t>The ROI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45872-A5BC-66B9-37F6-0DDA3C69E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2575" y="2019212"/>
            <a:ext cx="3276600" cy="3252788"/>
          </a:xfrm>
        </p:spPr>
        <p:txBody>
          <a:bodyPr/>
          <a:lstStyle/>
          <a:p>
            <a:r>
              <a:rPr lang="en-GB" dirty="0"/>
              <a:t>Enables you to record coordinates of regions of interest for reference and reuse</a:t>
            </a:r>
          </a:p>
          <a:p>
            <a:endParaRPr lang="en-GB" dirty="0"/>
          </a:p>
          <a:p>
            <a:r>
              <a:rPr lang="en-GB" dirty="0"/>
              <a:t>This tool is also very valuable in analysis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71008165-C170-40AF-35EA-96FB0D486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10" y="1752512"/>
            <a:ext cx="4068409" cy="397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5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5CADA-6E81-6417-5E77-32FA76CD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ECD38-F092-9108-C51C-292658D89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Slides + Fiji Exercises detailed on website</a:t>
            </a:r>
          </a:p>
          <a:p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What is an image?</a:t>
            </a:r>
          </a:p>
          <a:p>
            <a:pPr marL="457200" indent="-457200">
              <a:buAutoNum type="arabicPeriod"/>
            </a:pPr>
            <a:r>
              <a:rPr lang="en-GB" dirty="0"/>
              <a:t>Image processing, making figures</a:t>
            </a:r>
          </a:p>
          <a:p>
            <a:pPr marL="457200" indent="-457200">
              <a:buAutoNum type="arabicPeriod"/>
            </a:pPr>
            <a:r>
              <a:rPr lang="en-GB" dirty="0"/>
              <a:t>Recording processes and starting to code</a:t>
            </a:r>
          </a:p>
          <a:p>
            <a:pPr marL="457200" indent="-457200">
              <a:buAutoNum type="arabicPeriod"/>
            </a:pPr>
            <a:r>
              <a:rPr lang="en-GB" dirty="0"/>
              <a:t>Calculating quantitative measurements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824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1FA75-B00F-DAA1-496D-85C46293B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05895"/>
          </a:xfrm>
        </p:spPr>
        <p:txBody>
          <a:bodyPr/>
          <a:lstStyle/>
          <a:p>
            <a:r>
              <a:rPr lang="en-GB" dirty="0"/>
              <a:t>Interpolation when rotating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F9FB4-2AC8-12E1-EB17-AA5F5ED7D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45" y="5837708"/>
            <a:ext cx="7886700" cy="655166"/>
          </a:xfrm>
        </p:spPr>
        <p:txBody>
          <a:bodyPr/>
          <a:lstStyle/>
          <a:p>
            <a:r>
              <a:rPr lang="en-GB" dirty="0"/>
              <a:t>Think about what rotations are doing to your image data!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A4F870-71AA-EE0A-9AF0-791448301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630" y="1651410"/>
            <a:ext cx="4715219" cy="327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26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D1E69-7F36-039E-9F60-3551067A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 Page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4F273-0386-C7D2-B6E7-11CE58394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872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C464-992F-18CD-9AF7-85799BEC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7336"/>
          </a:xfrm>
        </p:spPr>
        <p:txBody>
          <a:bodyPr/>
          <a:lstStyle/>
          <a:p>
            <a:r>
              <a:rPr lang="en-GB" dirty="0"/>
              <a:t>The Recorder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A2A38-8233-657E-31D5-D10671239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215029"/>
            <a:ext cx="7886700" cy="96193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Records actions and displays code to repeat them</a:t>
            </a:r>
          </a:p>
          <a:p>
            <a:r>
              <a:rPr lang="en-GB" dirty="0"/>
              <a:t>Great way to start coding and automating your tasks</a:t>
            </a:r>
          </a:p>
          <a:p>
            <a:r>
              <a:rPr lang="en-GB" dirty="0"/>
              <a:t>Default language is ImageJ macro</a:t>
            </a:r>
          </a:p>
          <a:p>
            <a:endParaRPr lang="en-GB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5D75C6-4EF1-C910-2E6B-21EC18B43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43" y="2188980"/>
            <a:ext cx="3713275" cy="137647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5B52389-8D1B-8F5F-A4BD-57AA7F64E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74" y="1588926"/>
            <a:ext cx="3474666" cy="243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06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9D17B-9085-B216-6C86-0B7280DCF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1148"/>
          </a:xfrm>
        </p:spPr>
        <p:txBody>
          <a:bodyPr/>
          <a:lstStyle/>
          <a:p>
            <a:r>
              <a:rPr lang="en-GB" dirty="0"/>
              <a:t>Writing Code in ImageJ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7DA87-6CEA-A16F-68FD-FA74BC12B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0022"/>
            <a:ext cx="7886700" cy="453694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End a command with 	</a:t>
            </a: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dirty="0"/>
              <a:t>Write comments using </a:t>
            </a: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//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/>
              <a:t>to “comment-out” so it’s not read as code</a:t>
            </a:r>
          </a:p>
          <a:p>
            <a:pPr lvl="1"/>
            <a:r>
              <a:rPr lang="en-GB" dirty="0"/>
              <a:t>Annotate your code so you and others understand it</a:t>
            </a:r>
          </a:p>
          <a:p>
            <a:pPr lvl="1"/>
            <a:r>
              <a:rPr lang="en-GB" dirty="0"/>
              <a:t>It might make sense when you write it, but no 6 months later!</a:t>
            </a:r>
          </a:p>
          <a:p>
            <a:pPr lvl="1"/>
            <a:endParaRPr lang="en-GB" dirty="0"/>
          </a:p>
          <a:p>
            <a:r>
              <a:rPr lang="en-GB" dirty="0"/>
              <a:t>Data types:</a:t>
            </a:r>
          </a:p>
          <a:p>
            <a:pPr lvl="1"/>
            <a:r>
              <a:rPr lang="en-GB" dirty="0"/>
              <a:t>String</a:t>
            </a:r>
          </a:p>
          <a:p>
            <a:pPr lvl="2"/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“Anything in quotation marks. Even numbers! 01234……”</a:t>
            </a:r>
          </a:p>
          <a:p>
            <a:pPr lvl="1"/>
            <a:r>
              <a:rPr lang="en-GB" dirty="0"/>
              <a:t>Number </a:t>
            </a:r>
          </a:p>
          <a:p>
            <a:pPr lvl="2"/>
            <a:r>
              <a:rPr lang="en-GB" dirty="0"/>
              <a:t>No quotation marks. These are recognised as numbers and you can do maths</a:t>
            </a:r>
          </a:p>
          <a:p>
            <a:pPr lvl="1"/>
            <a:r>
              <a:rPr lang="en-GB" dirty="0"/>
              <a:t>Array</a:t>
            </a:r>
          </a:p>
          <a:p>
            <a:pPr lvl="2"/>
            <a:r>
              <a:rPr lang="en-GB" dirty="0"/>
              <a:t>A list of numbers or strings (or both – this can get confusing though so try to avoid)</a:t>
            </a:r>
          </a:p>
          <a:p>
            <a:endParaRPr lang="en-GB" dirty="0"/>
          </a:p>
          <a:p>
            <a:r>
              <a:rPr lang="en-GB" dirty="0"/>
              <a:t>Variables:</a:t>
            </a:r>
          </a:p>
          <a:p>
            <a:pPr lvl="1"/>
            <a:r>
              <a:rPr lang="en-GB" dirty="0"/>
              <a:t>Arbitrary names you can give to things to recall them later e.g.</a:t>
            </a:r>
            <a:endParaRPr lang="en-GB" dirty="0">
              <a:highlight>
                <a:srgbClr val="C0C0C0"/>
              </a:highlight>
            </a:endParaRPr>
          </a:p>
          <a:p>
            <a:pPr marL="342900" lvl="1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Name=“James”;</a:t>
            </a:r>
          </a:p>
          <a:p>
            <a:pPr marL="342900" lvl="1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print(Name);</a:t>
            </a:r>
          </a:p>
          <a:p>
            <a:pPr marL="342900" lvl="1" indent="0">
              <a:buNone/>
            </a:pPr>
            <a:endParaRPr lang="en-GB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342900" lvl="1" indent="0">
              <a:buNone/>
            </a:pPr>
            <a:r>
              <a:rPr lang="en-GB" dirty="0">
                <a:highlight>
                  <a:srgbClr val="008000"/>
                </a:highlight>
                <a:latin typeface="Consolas" panose="020B0609020204030204" pitchFamily="49" charset="0"/>
              </a:rPr>
              <a:t>“James”</a:t>
            </a:r>
          </a:p>
          <a:p>
            <a:endParaRPr lang="en-GB" dirty="0">
              <a:highlight>
                <a:srgbClr val="C0C0C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507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0947-F253-635E-0F47-4C84B548A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Modifying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6EE75-F306-0AB0-68F1-B657AF0F4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23768"/>
            <a:ext cx="7886700" cy="405319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Add variables to strings </a:t>
            </a:r>
          </a:p>
          <a:p>
            <a:pPr marL="342900" lvl="1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Name=“James”;</a:t>
            </a:r>
          </a:p>
          <a:p>
            <a:pPr marL="342900" lvl="1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print(“My name is ”+Name);</a:t>
            </a:r>
          </a:p>
          <a:p>
            <a:pPr marL="342900" lvl="1" indent="0">
              <a:buNone/>
            </a:pPr>
            <a:endParaRPr lang="en-GB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342900" lvl="1" indent="0">
              <a:buNone/>
            </a:pPr>
            <a:r>
              <a:rPr lang="en-GB" dirty="0">
                <a:highlight>
                  <a:srgbClr val="008000"/>
                </a:highlight>
                <a:latin typeface="Consolas" panose="020B0609020204030204" pitchFamily="49" charset="0"/>
              </a:rPr>
              <a:t>My name is James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Common operation in Fiji, to modify commands e.g.</a:t>
            </a:r>
          </a:p>
          <a:p>
            <a:pPr marL="0" indent="0">
              <a:buNone/>
            </a:pPr>
            <a:r>
              <a:rPr lang="en-GB" sz="1800" dirty="0">
                <a:highlight>
                  <a:srgbClr val="C0C0C0"/>
                </a:highlight>
                <a:latin typeface="Consolas" panose="020B0609020204030204" pitchFamily="49" charset="0"/>
              </a:rPr>
              <a:t>Img_1=“Image_1_filename.tiff”;</a:t>
            </a:r>
          </a:p>
          <a:p>
            <a:pPr marL="0" indent="0">
              <a:buNone/>
            </a:pPr>
            <a:r>
              <a:rPr lang="en-GB" sz="1800" dirty="0">
                <a:highlight>
                  <a:srgbClr val="C0C0C0"/>
                </a:highlight>
                <a:latin typeface="Consolas" panose="020B0609020204030204" pitchFamily="49" charset="0"/>
              </a:rPr>
              <a:t>Img_2=“Image_2_filename.tiff”;</a:t>
            </a:r>
          </a:p>
          <a:p>
            <a:pPr marL="0" indent="0">
              <a:buNone/>
            </a:pPr>
            <a:endParaRPr lang="en-GB" sz="1800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highlight>
                  <a:srgbClr val="C0C0C0"/>
                </a:highlight>
                <a:latin typeface="Consolas" panose="020B0609020204030204" pitchFamily="49" charset="0"/>
              </a:rPr>
              <a:t>open("C:/Desktop/“+Img_1);</a:t>
            </a:r>
          </a:p>
          <a:p>
            <a:pPr marL="0" indent="0">
              <a:buNone/>
            </a:pPr>
            <a:r>
              <a:rPr lang="en-GB" sz="1800" dirty="0">
                <a:highlight>
                  <a:srgbClr val="C0C0C0"/>
                </a:highlight>
                <a:latin typeface="Consolas" panose="020B0609020204030204" pitchFamily="49" charset="0"/>
              </a:rPr>
              <a:t>open("C:/Desktop/“+Img_2);</a:t>
            </a:r>
          </a:p>
          <a:p>
            <a:pPr marL="0" indent="0">
              <a:buNone/>
            </a:pPr>
            <a:endParaRPr lang="en-GB" sz="1800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4314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A2178-2BFE-653E-50CE-AD953BAB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96514-CE6E-3392-AA2A-38D065E51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894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93C3E-15B8-7EC0-36CE-78B2F476C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62518"/>
          </a:xfrm>
        </p:spPr>
        <p:txBody>
          <a:bodyPr/>
          <a:lstStyle/>
          <a:p>
            <a:r>
              <a:rPr lang="en-GB" dirty="0"/>
              <a:t>Adding 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FCB29-2F90-639B-44C1-9DD83771E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59741"/>
            <a:ext cx="7886700" cy="3817221"/>
          </a:xfrm>
        </p:spPr>
        <p:txBody>
          <a:bodyPr/>
          <a:lstStyle/>
          <a:p>
            <a:r>
              <a:rPr lang="en-GB" dirty="0"/>
              <a:t>Help &gt; Update &gt; Manage update sites</a:t>
            </a:r>
          </a:p>
          <a:p>
            <a:r>
              <a:rPr lang="en-GB" dirty="0"/>
              <a:t>Select:</a:t>
            </a:r>
          </a:p>
          <a:p>
            <a:pPr lvl="1"/>
            <a:r>
              <a:rPr lang="en-GB" dirty="0"/>
              <a:t>CSB Deep</a:t>
            </a:r>
          </a:p>
          <a:p>
            <a:pPr lvl="1"/>
            <a:r>
              <a:rPr lang="en-GB" dirty="0" err="1"/>
              <a:t>Stardist</a:t>
            </a:r>
            <a:endParaRPr lang="en-GB" dirty="0"/>
          </a:p>
          <a:p>
            <a:pPr lvl="1"/>
            <a:r>
              <a:rPr lang="en-GB" dirty="0"/>
              <a:t>SCF MPI CBG</a:t>
            </a:r>
          </a:p>
          <a:p>
            <a:pPr lvl="1"/>
            <a:r>
              <a:rPr lang="en-GB" dirty="0"/>
              <a:t>IJPB-plugins</a:t>
            </a:r>
          </a:p>
          <a:p>
            <a:pPr lvl="1"/>
            <a:endParaRPr lang="en-GB" dirty="0"/>
          </a:p>
          <a:p>
            <a:r>
              <a:rPr lang="en-GB" dirty="0"/>
              <a:t>Apply changes</a:t>
            </a:r>
          </a:p>
          <a:p>
            <a:endParaRPr lang="en-GB" dirty="0"/>
          </a:p>
          <a:p>
            <a:r>
              <a:rPr lang="en-GB" dirty="0"/>
              <a:t>Restart Fiji</a:t>
            </a:r>
          </a:p>
        </p:txBody>
      </p:sp>
      <p:pic>
        <p:nvPicPr>
          <p:cNvPr id="5" name="Picture 4" descr="Tired Team Sasquatch">
            <a:extLst>
              <a:ext uri="{FF2B5EF4-FFF2-40B4-BE49-F238E27FC236}">
                <a16:creationId xmlns:a16="http://schemas.microsoft.com/office/drawing/2014/main" id="{AD86AB96-CBA9-160F-1A87-BEA2D498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90" y="2987593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20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560ED-0DCF-6CC9-66EF-87EDFE19D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B4D8C8-F24C-145A-EE57-DE0F9915D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GB" dirty="0"/>
              <a:t>Quantification in images</a:t>
            </a:r>
          </a:p>
        </p:txBody>
      </p:sp>
    </p:spTree>
    <p:extLst>
      <p:ext uri="{BB962C8B-B14F-4D97-AF65-F5344CB8AC3E}">
        <p14:creationId xmlns:p14="http://schemas.microsoft.com/office/powerpoint/2010/main" val="3062017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7B47D-A100-9B2D-B5DC-460B1A29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14456"/>
          </a:xfrm>
        </p:spPr>
        <p:txBody>
          <a:bodyPr/>
          <a:lstStyle/>
          <a:p>
            <a:r>
              <a:rPr lang="en-GB" dirty="0"/>
              <a:t>Background subtraction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BA4B92-D135-ABA9-C0D9-C5E83702C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846" y="1816995"/>
            <a:ext cx="2485165" cy="2485165"/>
          </a:xfrm>
        </p:spPr>
      </p:pic>
      <p:pic>
        <p:nvPicPr>
          <p:cNvPr id="7" name="Picture 6" descr="A picture containing star&#10;&#10;Description automatically generated">
            <a:extLst>
              <a:ext uri="{FF2B5EF4-FFF2-40B4-BE49-F238E27FC236}">
                <a16:creationId xmlns:a16="http://schemas.microsoft.com/office/drawing/2014/main" id="{370FD153-AA2C-952B-5587-F15E33020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68" y="1816994"/>
            <a:ext cx="2485165" cy="2485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F2F3C-92E8-64AE-4BDD-C717FCE50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24" y="1816993"/>
            <a:ext cx="2485165" cy="248516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5F03334-FD52-AB52-5FAC-A6ED8C0A3E15}"/>
              </a:ext>
            </a:extLst>
          </p:cNvPr>
          <p:cNvSpPr txBox="1">
            <a:spLocks/>
          </p:cNvSpPr>
          <p:nvPr/>
        </p:nvSpPr>
        <p:spPr>
          <a:xfrm>
            <a:off x="628650" y="4406818"/>
            <a:ext cx="7886700" cy="2235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Background signal will exist in images</a:t>
            </a:r>
          </a:p>
          <a:p>
            <a:pPr lvl="1"/>
            <a:r>
              <a:rPr lang="en-GB" dirty="0"/>
              <a:t>May vary within individual images</a:t>
            </a:r>
          </a:p>
          <a:p>
            <a:pPr lvl="1"/>
            <a:r>
              <a:rPr lang="en-GB" dirty="0"/>
              <a:t>Will vary between images</a:t>
            </a:r>
          </a:p>
          <a:p>
            <a:r>
              <a:rPr lang="en-GB" dirty="0"/>
              <a:t>This background will influence the values recorded for your real signal</a:t>
            </a:r>
          </a:p>
          <a:p>
            <a:r>
              <a:rPr lang="en-GB" dirty="0"/>
              <a:t>Can try to remove background to normalise intensity values</a:t>
            </a:r>
          </a:p>
          <a:p>
            <a:r>
              <a:rPr lang="en-GB" dirty="0"/>
              <a:t>2 main methods to correct</a:t>
            </a:r>
          </a:p>
          <a:p>
            <a:pPr lvl="1"/>
            <a:r>
              <a:rPr lang="en-GB" dirty="0"/>
              <a:t>Manual subtraction: measure the background e.g. average signal over an area, and subtract from the total image signal</a:t>
            </a:r>
          </a:p>
          <a:p>
            <a:pPr lvl="1"/>
            <a:r>
              <a:rPr lang="en-GB" dirty="0"/>
              <a:t>“Background subtraction” function: calculates average background in a “rolling ball” and subtracts them. </a:t>
            </a:r>
          </a:p>
          <a:p>
            <a:pPr lvl="2"/>
            <a:r>
              <a:rPr lang="en-GB" dirty="0"/>
              <a:t>Particularly useful for uneven background</a:t>
            </a:r>
          </a:p>
          <a:p>
            <a:r>
              <a:rPr lang="en-GB" dirty="0"/>
              <a:t>Keep any correction technique consistent </a:t>
            </a:r>
          </a:p>
          <a:p>
            <a:r>
              <a:rPr lang="en-GB" b="1" dirty="0"/>
              <a:t>NB. Macros enable you to </a:t>
            </a:r>
            <a:r>
              <a:rPr lang="en-GB" b="1" u="sng" dirty="0"/>
              <a:t>document</a:t>
            </a:r>
            <a:r>
              <a:rPr lang="en-GB" b="1" dirty="0"/>
              <a:t> how work was done, as well as repeating it. </a:t>
            </a:r>
          </a:p>
          <a:p>
            <a:pPr lvl="1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786319-2445-F737-62C0-473EC7F1D871}"/>
              </a:ext>
            </a:extLst>
          </p:cNvPr>
          <p:cNvSpPr txBox="1"/>
          <p:nvPr/>
        </p:nvSpPr>
        <p:spPr>
          <a:xfrm>
            <a:off x="780280" y="1503306"/>
            <a:ext cx="208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 (118x118)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960145-AF50-9A2F-A5EE-E7F5CD0CB78D}"/>
              </a:ext>
            </a:extLst>
          </p:cNvPr>
          <p:cNvSpPr txBox="1"/>
          <p:nvPr/>
        </p:nvSpPr>
        <p:spPr>
          <a:xfrm>
            <a:off x="3515921" y="1503306"/>
            <a:ext cx="169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Subtracted 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F71B65-0EEA-5FCA-3DC0-86AE91FC279E}"/>
              </a:ext>
            </a:extLst>
          </p:cNvPr>
          <p:cNvSpPr txBox="1"/>
          <p:nvPr/>
        </p:nvSpPr>
        <p:spPr>
          <a:xfrm>
            <a:off x="5862006" y="1503306"/>
            <a:ext cx="2092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Rolling ball (40px)</a:t>
            </a:r>
          </a:p>
        </p:txBody>
      </p:sp>
    </p:spTree>
    <p:extLst>
      <p:ext uri="{BB962C8B-B14F-4D97-AF65-F5344CB8AC3E}">
        <p14:creationId xmlns:p14="http://schemas.microsoft.com/office/powerpoint/2010/main" val="3288547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C1E2D-E8C2-7DE9-1647-1D6807F1E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7839"/>
          </a:xfrm>
        </p:spPr>
        <p:txBody>
          <a:bodyPr/>
          <a:lstStyle/>
          <a:p>
            <a:r>
              <a:rPr lang="en-GB" dirty="0"/>
              <a:t>Plot profile (</a:t>
            </a:r>
            <a:r>
              <a:rPr lang="en-GB" dirty="0" err="1"/>
              <a:t>Ctrl+K</a:t>
            </a:r>
            <a:r>
              <a:rPr lang="en-GB" dirty="0"/>
              <a:t>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D998D5C-58F7-6C02-1EAC-06259FC53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228" y="1557429"/>
            <a:ext cx="6175207" cy="4708247"/>
          </a:xfrm>
        </p:spPr>
      </p:pic>
    </p:spTree>
    <p:extLst>
      <p:ext uri="{BB962C8B-B14F-4D97-AF65-F5344CB8AC3E}">
        <p14:creationId xmlns:p14="http://schemas.microsoft.com/office/powerpoint/2010/main" val="1037020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C218-3503-A7DC-6893-69362AC5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96949"/>
          </a:xfrm>
        </p:spPr>
        <p:txBody>
          <a:bodyPr/>
          <a:lstStyle/>
          <a:p>
            <a:r>
              <a:rPr lang="en-GB" dirty="0"/>
              <a:t>Images are arrays of values</a:t>
            </a:r>
          </a:p>
        </p:txBody>
      </p:sp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E675B238-A43A-2231-8104-8E040270A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03" y="4195087"/>
            <a:ext cx="3237026" cy="2466054"/>
          </a:xfrm>
          <a:prstGeom prst="rect">
            <a:avLst/>
          </a:prstGeom>
        </p:spPr>
      </p:pic>
      <p:pic>
        <p:nvPicPr>
          <p:cNvPr id="7" name="Picture 6" descr="A group of boats sit in a harbor&#10;&#10;Description automatically generated with low confidence">
            <a:extLst>
              <a:ext uri="{FF2B5EF4-FFF2-40B4-BE49-F238E27FC236}">
                <a16:creationId xmlns:a16="http://schemas.microsoft.com/office/drawing/2014/main" id="{0044756C-D68F-479A-B973-29848A1E0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03" y="1990725"/>
            <a:ext cx="4424472" cy="3539578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BC157F4-8D10-334A-34CA-4D68EC97A2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t="14040" r="1558" b="1761"/>
          <a:stretch/>
        </p:blipFill>
        <p:spPr>
          <a:xfrm>
            <a:off x="5514975" y="1133476"/>
            <a:ext cx="2771775" cy="27432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E3A19A-7FC8-82EA-6EFE-44FD0AE6D0D1}"/>
              </a:ext>
            </a:extLst>
          </p:cNvPr>
          <p:cNvCxnSpPr/>
          <p:nvPr/>
        </p:nvCxnSpPr>
        <p:spPr>
          <a:xfrm flipV="1">
            <a:off x="3676650" y="2781300"/>
            <a:ext cx="1685925" cy="141378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6042FF-66DF-7F28-B45E-DC87FB543BE9}"/>
              </a:ext>
            </a:extLst>
          </p:cNvPr>
          <p:cNvCxnSpPr>
            <a:cxnSpLocks/>
          </p:cNvCxnSpPr>
          <p:nvPr/>
        </p:nvCxnSpPr>
        <p:spPr>
          <a:xfrm>
            <a:off x="6829425" y="3876676"/>
            <a:ext cx="0" cy="53339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350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6FF1-BFEB-0E59-8A13-7A80E95F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“Measure”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D723A-D58C-6DB9-4E50-D48186C2A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766797"/>
            <a:ext cx="2728083" cy="3410166"/>
          </a:xfrm>
        </p:spPr>
        <p:txBody>
          <a:bodyPr/>
          <a:lstStyle/>
          <a:p>
            <a:r>
              <a:rPr lang="en-GB" dirty="0"/>
              <a:t>The values calculated by the </a:t>
            </a:r>
            <a:r>
              <a:rPr lang="en-GB" b="1" dirty="0"/>
              <a:t>Measure </a:t>
            </a:r>
            <a:r>
              <a:rPr lang="en-GB" dirty="0"/>
              <a:t>function can be specified separately in </a:t>
            </a:r>
            <a:r>
              <a:rPr lang="en-GB" b="1" dirty="0"/>
              <a:t>Set Measurements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6BDCBA-1E2F-5070-3716-6942DFB9A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480" y="1612369"/>
            <a:ext cx="4595766" cy="40958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303C7A-A90E-F5CC-13F0-5E630264B938}"/>
              </a:ext>
            </a:extLst>
          </p:cNvPr>
          <p:cNvCxnSpPr/>
          <p:nvPr/>
        </p:nvCxnSpPr>
        <p:spPr>
          <a:xfrm flipV="1">
            <a:off x="2542622" y="4879871"/>
            <a:ext cx="2147365" cy="7315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2D09D6-BF2F-C700-8E90-B00E0FD432CB}"/>
              </a:ext>
            </a:extLst>
          </p:cNvPr>
          <p:cNvSpPr txBox="1"/>
          <p:nvPr/>
        </p:nvSpPr>
        <p:spPr>
          <a:xfrm>
            <a:off x="612527" y="5015546"/>
            <a:ext cx="20850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Can also specify measurements to be taken from another image e.g. a different channel</a:t>
            </a:r>
          </a:p>
        </p:txBody>
      </p:sp>
    </p:spTree>
    <p:extLst>
      <p:ext uri="{BB962C8B-B14F-4D97-AF65-F5344CB8AC3E}">
        <p14:creationId xmlns:p14="http://schemas.microsoft.com/office/powerpoint/2010/main" val="3632313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FF6B-9422-3BEE-CD46-C57D70CA8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02657"/>
          </a:xfrm>
        </p:spPr>
        <p:txBody>
          <a:bodyPr/>
          <a:lstStyle/>
          <a:p>
            <a:r>
              <a:rPr lang="en-GB" dirty="0"/>
              <a:t>Image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480B5-0D4B-0286-A52E-5CBF8596C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318328"/>
            <a:ext cx="7886700" cy="206511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For counting objects and measuring relationships between them we need to segment</a:t>
            </a:r>
          </a:p>
          <a:p>
            <a:r>
              <a:rPr lang="en-GB" dirty="0"/>
              <a:t>Achieved by thresholding</a:t>
            </a:r>
          </a:p>
          <a:p>
            <a:r>
              <a:rPr lang="en-GB" dirty="0"/>
              <a:t>Classification of pixels as either:</a:t>
            </a:r>
          </a:p>
          <a:p>
            <a:pPr marL="342900" lvl="1" indent="0">
              <a:buNone/>
            </a:pPr>
            <a:r>
              <a:rPr lang="en-GB" b="1" dirty="0"/>
              <a:t>0</a:t>
            </a:r>
            <a:r>
              <a:rPr lang="en-GB" dirty="0"/>
              <a:t> - Not what you’re interested in</a:t>
            </a:r>
          </a:p>
          <a:p>
            <a:pPr marL="342900" lvl="1" indent="0">
              <a:buNone/>
            </a:pPr>
            <a:r>
              <a:rPr lang="en-GB" b="1" dirty="0"/>
              <a:t>1</a:t>
            </a:r>
            <a:r>
              <a:rPr lang="en-GB" dirty="0"/>
              <a:t> - The thing you’re interested in (255 in 8bit)</a:t>
            </a:r>
          </a:p>
          <a:p>
            <a:pPr marL="342900" lvl="1" indent="0">
              <a:buNone/>
            </a:pPr>
            <a:endParaRPr lang="en-GB" dirty="0"/>
          </a:p>
          <a:p>
            <a:pPr marL="342900" lvl="1" indent="0">
              <a:buNone/>
            </a:pPr>
            <a:r>
              <a:rPr lang="en-GB" dirty="0"/>
              <a:t>This is a binary classification and can be shown as a binary mask</a:t>
            </a:r>
          </a:p>
          <a:p>
            <a:endParaRPr lang="en-GB" dirty="0"/>
          </a:p>
          <a:p>
            <a:pPr marL="342900" lvl="1" indent="0">
              <a:buNone/>
            </a:pPr>
            <a:endParaRPr lang="en-GB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017BD3-79E1-72F1-1025-904129A6D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944" y="1657384"/>
            <a:ext cx="3174574" cy="2132306"/>
          </a:xfrm>
          <a:prstGeom prst="rect">
            <a:avLst/>
          </a:prstGeom>
        </p:spPr>
      </p:pic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F4192C46-DF43-A621-4C62-B7E84F3E2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385" y="1657384"/>
            <a:ext cx="2132305" cy="21323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C5CA9A-1D8D-6A58-D20E-B0336235F079}"/>
              </a:ext>
            </a:extLst>
          </p:cNvPr>
          <p:cNvSpPr txBox="1"/>
          <p:nvPr/>
        </p:nvSpPr>
        <p:spPr>
          <a:xfrm>
            <a:off x="735219" y="1288052"/>
            <a:ext cx="208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59F298-5FCC-D30E-5742-2E9DAFE04F6D}"/>
              </a:ext>
            </a:extLst>
          </p:cNvPr>
          <p:cNvSpPr txBox="1"/>
          <p:nvPr/>
        </p:nvSpPr>
        <p:spPr>
          <a:xfrm>
            <a:off x="3611704" y="1279048"/>
            <a:ext cx="208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Thresholding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54B89E-53F9-C44B-38A7-06C32B03FFCF}"/>
              </a:ext>
            </a:extLst>
          </p:cNvPr>
          <p:cNvSpPr txBox="1"/>
          <p:nvPr/>
        </p:nvSpPr>
        <p:spPr>
          <a:xfrm>
            <a:off x="6577637" y="1300525"/>
            <a:ext cx="208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Binary Mask</a:t>
            </a:r>
          </a:p>
        </p:txBody>
      </p:sp>
      <p:pic>
        <p:nvPicPr>
          <p:cNvPr id="20" name="Picture 19" descr="A picture containing black, outdoor object, night sky&#10;&#10;Description automatically generated">
            <a:extLst>
              <a:ext uri="{FF2B5EF4-FFF2-40B4-BE49-F238E27FC236}">
                <a16:creationId xmlns:a16="http://schemas.microsoft.com/office/drawing/2014/main" id="{0B7B5959-B1F3-24B2-CDAE-7FB335D83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93" y="1657384"/>
            <a:ext cx="2132305" cy="213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87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BCFC-E192-2668-EEA2-779AABEF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2B6C6-F747-776B-0AB1-903B3DFA9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053" y="2909856"/>
            <a:ext cx="3170535" cy="2091955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AutoNum type="arabicPeriod"/>
            </a:pPr>
            <a:r>
              <a:rPr lang="en-GB" dirty="0"/>
              <a:t>Manual</a:t>
            </a:r>
          </a:p>
          <a:p>
            <a:pPr lvl="1"/>
            <a:r>
              <a:rPr lang="en-GB" dirty="0"/>
              <a:t>Signal within a range you specify</a:t>
            </a:r>
          </a:p>
          <a:p>
            <a:pPr>
              <a:buFontTx/>
              <a:buChar char="-"/>
            </a:pPr>
            <a:endParaRPr lang="en-GB" dirty="0"/>
          </a:p>
          <a:p>
            <a:pPr marL="457200" indent="-457200">
              <a:buFont typeface="+mj-lt"/>
              <a:buAutoNum type="arabicPeriod" startAt="2"/>
            </a:pPr>
            <a:r>
              <a:rPr lang="en-GB" dirty="0"/>
              <a:t>Automatic</a:t>
            </a:r>
          </a:p>
          <a:p>
            <a:pPr lvl="1"/>
            <a:r>
              <a:rPr lang="en-GB" dirty="0"/>
              <a:t>Range specified by an algorithm </a:t>
            </a:r>
          </a:p>
          <a:p>
            <a:pPr lvl="1"/>
            <a:r>
              <a:rPr lang="en-GB" dirty="0"/>
              <a:t>Lots of options (see what works for you)</a:t>
            </a:r>
          </a:p>
          <a:p>
            <a:pPr lvl="1"/>
            <a:r>
              <a:rPr lang="en-GB" dirty="0"/>
              <a:t>Otsu particularly popular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55ED78F-5132-0168-C66D-A68FCBA92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474" y="1761654"/>
            <a:ext cx="4907220" cy="406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49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7AF21-CAF0-808C-2BC3-063E1F73A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3160"/>
          </a:xfrm>
        </p:spPr>
        <p:txBody>
          <a:bodyPr/>
          <a:lstStyle/>
          <a:p>
            <a:r>
              <a:rPr lang="en-GB" dirty="0"/>
              <a:t>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AA113-AC59-1209-8FFC-593BC5600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619195"/>
            <a:ext cx="7886700" cy="1873678"/>
          </a:xfrm>
        </p:spPr>
        <p:txBody>
          <a:bodyPr>
            <a:normAutofit/>
          </a:bodyPr>
          <a:lstStyle/>
          <a:p>
            <a:r>
              <a:rPr lang="en-GB" dirty="0"/>
              <a:t>Images captured always feature some degree of noise from the camera</a:t>
            </a:r>
          </a:p>
          <a:p>
            <a:r>
              <a:rPr lang="en-GB" dirty="0"/>
              <a:t>Other small unwanted features also commonly exist in microscopical images</a:t>
            </a:r>
          </a:p>
          <a:p>
            <a:r>
              <a:rPr lang="en-GB" dirty="0"/>
              <a:t>This signal can impair the ability to segment images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picture containing star, night sky&#10;&#10;Description automatically generated">
            <a:extLst>
              <a:ext uri="{FF2B5EF4-FFF2-40B4-BE49-F238E27FC236}">
                <a16:creationId xmlns:a16="http://schemas.microsoft.com/office/drawing/2014/main" id="{592CFE6D-3E70-9448-9347-4654B2166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801" y="1626194"/>
            <a:ext cx="2426663" cy="2426663"/>
          </a:xfrm>
          <a:prstGeom prst="rect">
            <a:avLst/>
          </a:prstGeom>
        </p:spPr>
      </p:pic>
      <p:pic>
        <p:nvPicPr>
          <p:cNvPr id="7" name="Picture 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AD875049-5E33-70A1-112A-1ABA7765B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229" y="1626194"/>
            <a:ext cx="2426663" cy="24266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67C52B-B197-AB28-324B-480B3E2E4C1B}"/>
              </a:ext>
            </a:extLst>
          </p:cNvPr>
          <p:cNvSpPr txBox="1"/>
          <p:nvPr/>
        </p:nvSpPr>
        <p:spPr>
          <a:xfrm>
            <a:off x="1966605" y="1256862"/>
            <a:ext cx="208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Noisy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130269-C019-5F90-9077-B87C8AAE2199}"/>
              </a:ext>
            </a:extLst>
          </p:cNvPr>
          <p:cNvSpPr txBox="1"/>
          <p:nvPr/>
        </p:nvSpPr>
        <p:spPr>
          <a:xfrm>
            <a:off x="4393268" y="1252123"/>
            <a:ext cx="225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Auto-Segment: Otsu</a:t>
            </a:r>
          </a:p>
        </p:txBody>
      </p:sp>
    </p:spTree>
    <p:extLst>
      <p:ext uri="{BB962C8B-B14F-4D97-AF65-F5344CB8AC3E}">
        <p14:creationId xmlns:p14="http://schemas.microsoft.com/office/powerpoint/2010/main" val="15971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DEC9-1287-8938-B149-1792D6E11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958" y="158650"/>
            <a:ext cx="7886700" cy="655462"/>
          </a:xfrm>
        </p:spPr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D0D4E-D304-83C8-7258-8ACDD6F0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58" y="3869977"/>
            <a:ext cx="4089727" cy="272474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Filters can help remove noise (and have other uses)</a:t>
            </a:r>
          </a:p>
          <a:p>
            <a:r>
              <a:rPr lang="en-GB" dirty="0"/>
              <a:t>Pass a window over the image, mathematically processing pixel values dependent on neighbouring values </a:t>
            </a:r>
          </a:p>
          <a:p>
            <a:r>
              <a:rPr lang="en-GB" dirty="0"/>
              <a:t>Gaussian filter commonly used</a:t>
            </a:r>
          </a:p>
          <a:p>
            <a:pPr lvl="1"/>
            <a:r>
              <a:rPr lang="en-GB" dirty="0"/>
              <a:t>Weighted filter smooths signal</a:t>
            </a:r>
          </a:p>
          <a:p>
            <a:r>
              <a:rPr lang="en-GB" dirty="0"/>
              <a:t>Read more here:</a:t>
            </a:r>
          </a:p>
          <a:p>
            <a:pPr lvl="1"/>
            <a:r>
              <a:rPr lang="en-GB" dirty="0"/>
              <a:t>https://bioimagebook.github.io/chapters/2-processing/4-filters/filters.html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4DE9E6-9EFB-E9F8-C2AE-A1188334F29B}"/>
              </a:ext>
            </a:extLst>
          </p:cNvPr>
          <p:cNvGrpSpPr/>
          <p:nvPr/>
        </p:nvGrpSpPr>
        <p:grpSpPr>
          <a:xfrm>
            <a:off x="829228" y="1113189"/>
            <a:ext cx="2253093" cy="2598980"/>
            <a:chOff x="829228" y="1113189"/>
            <a:chExt cx="2253093" cy="2598980"/>
          </a:xfrm>
        </p:grpSpPr>
        <p:pic>
          <p:nvPicPr>
            <p:cNvPr id="7" name="Picture 6" descr="A picture containing star, night sky&#10;&#10;Description automatically generated">
              <a:extLst>
                <a:ext uri="{FF2B5EF4-FFF2-40B4-BE49-F238E27FC236}">
                  <a16:creationId xmlns:a16="http://schemas.microsoft.com/office/drawing/2014/main" id="{E99ACC54-1D18-A931-2794-A1233E309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228" y="1459076"/>
              <a:ext cx="2253093" cy="225309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78DBAC-DFCB-C4D3-5A15-8236CBF09E31}"/>
                </a:ext>
              </a:extLst>
            </p:cNvPr>
            <p:cNvSpPr txBox="1"/>
            <p:nvPr/>
          </p:nvSpPr>
          <p:spPr>
            <a:xfrm>
              <a:off x="913248" y="1113189"/>
              <a:ext cx="2085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Noisy Image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CF99E5-EC78-6A8B-6514-9E6DB3FEA89D}"/>
              </a:ext>
            </a:extLst>
          </p:cNvPr>
          <p:cNvGrpSpPr/>
          <p:nvPr/>
        </p:nvGrpSpPr>
        <p:grpSpPr>
          <a:xfrm>
            <a:off x="5766250" y="1089744"/>
            <a:ext cx="2255857" cy="2622425"/>
            <a:chOff x="5766250" y="1089744"/>
            <a:chExt cx="2255857" cy="2622425"/>
          </a:xfrm>
        </p:grpSpPr>
        <p:pic>
          <p:nvPicPr>
            <p:cNvPr id="5" name="Picture 4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63CD0A87-FC46-4B30-746A-09EA41795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250" y="1459076"/>
              <a:ext cx="2253093" cy="22530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A0A5F8-DA83-9E80-9382-280E83966B2E}"/>
                </a:ext>
              </a:extLst>
            </p:cNvPr>
            <p:cNvSpPr txBox="1"/>
            <p:nvPr/>
          </p:nvSpPr>
          <p:spPr>
            <a:xfrm>
              <a:off x="5766250" y="1089744"/>
              <a:ext cx="2255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Auto-Segment: Otsu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4E8EE5-DFB4-E1C2-1277-B3E1A697109C}"/>
              </a:ext>
            </a:extLst>
          </p:cNvPr>
          <p:cNvGrpSpPr/>
          <p:nvPr/>
        </p:nvGrpSpPr>
        <p:grpSpPr>
          <a:xfrm>
            <a:off x="3296357" y="1075467"/>
            <a:ext cx="2255857" cy="2636702"/>
            <a:chOff x="3370905" y="1075467"/>
            <a:chExt cx="2255857" cy="2636702"/>
          </a:xfrm>
        </p:grpSpPr>
        <p:pic>
          <p:nvPicPr>
            <p:cNvPr id="9" name="Picture 8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1F4A873E-D944-4EDB-73DE-FBB2E3E34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287" y="1459076"/>
              <a:ext cx="2253093" cy="225309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679D1E-272B-E5CB-87DE-F7AACBF9FC2B}"/>
                </a:ext>
              </a:extLst>
            </p:cNvPr>
            <p:cNvSpPr txBox="1"/>
            <p:nvPr/>
          </p:nvSpPr>
          <p:spPr>
            <a:xfrm>
              <a:off x="3370905" y="1075467"/>
              <a:ext cx="2255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Gaussian Filter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B6FC7FBB-B53D-60DD-A3BD-4E83E86E3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103" y="3102767"/>
            <a:ext cx="3391669" cy="339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243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EDCC-D0B8-B3A2-23EE-20933A6A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Operations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2FE5D8-B620-234A-33BD-75356DE30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62" y="1947333"/>
            <a:ext cx="8743276" cy="348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03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0022-0204-A817-72AB-23EF9B311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Operations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620E7-7214-5EF2-EA01-217C6457EE69}"/>
              </a:ext>
            </a:extLst>
          </p:cNvPr>
          <p:cNvSpPr txBox="1"/>
          <p:nvPr/>
        </p:nvSpPr>
        <p:spPr>
          <a:xfrm>
            <a:off x="6273800" y="3132667"/>
            <a:ext cx="248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Dilation + Erosion can make edges more uniform</a:t>
            </a:r>
          </a:p>
          <a:p>
            <a:endParaRPr lang="en-GB" sz="2000" dirty="0"/>
          </a:p>
          <a:p>
            <a:r>
              <a:rPr lang="en-GB" sz="2000" dirty="0"/>
              <a:t>Erosion + Dilation can separate objects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542FCE-6C19-28D3-C183-9074822D5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37" y="1896534"/>
            <a:ext cx="5749820" cy="357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56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D6CB6-12AF-C3FA-DA18-F788C4D18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Watershedding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67E76F-404A-9D40-EDDF-6D78F008C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206999"/>
            <a:ext cx="7886700" cy="969963"/>
          </a:xfrm>
        </p:spPr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F055C7-686B-CCE7-E773-F88E4317F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50" y="1752600"/>
            <a:ext cx="6375299" cy="318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28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7503F-CED2-7BC2-58B9-980DC6FE6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49268"/>
          </a:xfrm>
        </p:spPr>
        <p:txBody>
          <a:bodyPr/>
          <a:lstStyle/>
          <a:p>
            <a:r>
              <a:rPr lang="en-GB" dirty="0" err="1"/>
              <a:t>Watershedding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32B7-5840-1B71-65B1-01815D2E0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649" y="4046957"/>
            <a:ext cx="4444795" cy="2037163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Separate adjacent objects </a:t>
            </a:r>
          </a:p>
          <a:p>
            <a:r>
              <a:rPr lang="en-GB" dirty="0"/>
              <a:t>Consider the image intensities as an inverted mountain range</a:t>
            </a:r>
          </a:p>
          <a:p>
            <a:pPr lvl="1"/>
            <a:r>
              <a:rPr lang="en-GB" dirty="0"/>
              <a:t>Furthest points from the edge are the valley bottoms</a:t>
            </a:r>
          </a:p>
          <a:p>
            <a:pPr lvl="1"/>
            <a:r>
              <a:rPr lang="en-GB" dirty="0"/>
              <a:t>Where would the pools join if filled with water?</a:t>
            </a:r>
          </a:p>
          <a:p>
            <a:pPr lvl="1"/>
            <a:endParaRPr lang="en-GB" dirty="0"/>
          </a:p>
          <a:p>
            <a:r>
              <a:rPr lang="en-GB" dirty="0"/>
              <a:t>There are several variations on this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1ED007B-8F23-7C33-CA68-6AF0FB991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832" y="1601167"/>
            <a:ext cx="6076335" cy="176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760B06-9B2D-7950-0B80-EB782F8E2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32" y="3677184"/>
            <a:ext cx="1874683" cy="240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43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2C5C2-72B6-F320-FE69-17CA14C3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50141"/>
          </a:xfrm>
        </p:spPr>
        <p:txBody>
          <a:bodyPr/>
          <a:lstStyle/>
          <a:p>
            <a:r>
              <a:rPr lang="en-GB" dirty="0" err="1"/>
              <a:t>Labelmaps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D3867-D320-8732-C1D0-AAA61F4B3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760780"/>
            <a:ext cx="7886700" cy="164035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Images can be used to represent regions classified by segmentation</a:t>
            </a:r>
          </a:p>
          <a:p>
            <a:r>
              <a:rPr lang="en-GB" dirty="0"/>
              <a:t>Values no longer reflect the signal intensity, but rather a classification</a:t>
            </a:r>
          </a:p>
          <a:p>
            <a:r>
              <a:rPr lang="en-GB" dirty="0"/>
              <a:t>Binary images (0/1 i.e. yes/no)</a:t>
            </a:r>
          </a:p>
          <a:p>
            <a:r>
              <a:rPr lang="en-GB" dirty="0" err="1"/>
              <a:t>Labelmaps</a:t>
            </a:r>
            <a:r>
              <a:rPr lang="en-GB" dirty="0"/>
              <a:t> (a range of unique integers)</a:t>
            </a:r>
          </a:p>
          <a:p>
            <a:pPr lvl="1"/>
            <a:r>
              <a:rPr lang="en-GB" dirty="0"/>
              <a:t>Each number is a unique ID for each segmented object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38012-9ECB-AFC0-A02A-06802F2B0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712" y="1461012"/>
            <a:ext cx="2681810" cy="2681810"/>
          </a:xfrm>
          <a:prstGeom prst="rect">
            <a:avLst/>
          </a:prstGeom>
        </p:spPr>
      </p:pic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E05FD545-86D1-EDAD-CEED-A15C1EDDB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82" y="1461012"/>
            <a:ext cx="2681810" cy="268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81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08623-5C64-ED1A-DFDD-DE310B88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52361-B6AB-12D5-B9D2-80D1DFA17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40011"/>
            <a:ext cx="7886700" cy="1976438"/>
          </a:xfrm>
        </p:spPr>
        <p:txBody>
          <a:bodyPr/>
          <a:lstStyle/>
          <a:p>
            <a:r>
              <a:rPr lang="en-GB" dirty="0"/>
              <a:t>Image values exist in a range referred to as the “bit depth”</a:t>
            </a:r>
          </a:p>
          <a:p>
            <a:r>
              <a:rPr lang="en-GB" dirty="0"/>
              <a:t>Numbers fundamentally are binary (0 or 1)</a:t>
            </a:r>
          </a:p>
          <a:p>
            <a:pPr lvl="1"/>
            <a:r>
              <a:rPr lang="en-GB" dirty="0"/>
              <a:t>1bit = 2</a:t>
            </a:r>
            <a:r>
              <a:rPr lang="en-GB" baseline="30000" dirty="0"/>
              <a:t>1  </a:t>
            </a:r>
            <a:r>
              <a:rPr lang="en-GB" dirty="0"/>
              <a:t>i.e. 2 values </a:t>
            </a:r>
          </a:p>
          <a:p>
            <a:pPr lvl="1"/>
            <a:r>
              <a:rPr lang="en-GB" dirty="0"/>
              <a:t>8bit = 2</a:t>
            </a:r>
            <a:r>
              <a:rPr lang="en-GB" baseline="30000" dirty="0"/>
              <a:t>8 </a:t>
            </a:r>
            <a:r>
              <a:rPr lang="en-GB" dirty="0"/>
              <a:t>i.e. 256 values</a:t>
            </a:r>
          </a:p>
          <a:p>
            <a:pPr lvl="1"/>
            <a:r>
              <a:rPr lang="en-GB" dirty="0"/>
              <a:t>16bit = 2</a:t>
            </a:r>
            <a:r>
              <a:rPr lang="en-GB" baseline="30000" dirty="0"/>
              <a:t>16 </a:t>
            </a:r>
            <a:r>
              <a:rPr lang="en-GB" dirty="0"/>
              <a:t>i.e. 65536</a:t>
            </a:r>
          </a:p>
          <a:p>
            <a:pPr lvl="1"/>
            <a:r>
              <a:rPr lang="en-GB" dirty="0"/>
              <a:t>Etc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79786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482A5-0BA0-9E1F-DCC2-A76E9AD7A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38342"/>
          </a:xfrm>
        </p:spPr>
        <p:txBody>
          <a:bodyPr>
            <a:normAutofit fontScale="90000"/>
          </a:bodyPr>
          <a:lstStyle/>
          <a:p>
            <a:r>
              <a:rPr lang="en-GB" dirty="0"/>
              <a:t>Measure binary objects with “</a:t>
            </a:r>
            <a:r>
              <a:rPr lang="en-GB" dirty="0" err="1"/>
              <a:t>Analyze</a:t>
            </a:r>
            <a:r>
              <a:rPr lang="en-GB" dirty="0"/>
              <a:t> Particles”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DE1A5-8E17-8F2B-6085-1D1DC9472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702358"/>
            <a:ext cx="7886700" cy="790515"/>
          </a:xfrm>
        </p:spPr>
        <p:txBody>
          <a:bodyPr/>
          <a:lstStyle/>
          <a:p>
            <a:r>
              <a:rPr lang="en-GB" dirty="0"/>
              <a:t>Now that your image contents have been segregated, their features can be measured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32F371-2CFF-750F-503E-2A53D08E2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17" y="1404991"/>
            <a:ext cx="4595766" cy="40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63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A327-4E50-423C-7104-F15BF114E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Page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4BA1D-036C-F900-9382-AF967DCCD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852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6CE4-C1AD-38E2-D8CC-DF0A71BC1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55751"/>
          </a:xfrm>
        </p:spPr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A0C0C-3535-4BAA-2D63-65F560A18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108841"/>
            <a:ext cx="7886700" cy="1327693"/>
          </a:xfrm>
        </p:spPr>
        <p:txBody>
          <a:bodyPr>
            <a:normAutofit/>
          </a:bodyPr>
          <a:lstStyle/>
          <a:p>
            <a:r>
              <a:rPr lang="en-GB" dirty="0"/>
              <a:t>Install </a:t>
            </a:r>
            <a:r>
              <a:rPr lang="en-GB" b="1" dirty="0"/>
              <a:t>CSB Deep </a:t>
            </a:r>
            <a:r>
              <a:rPr lang="en-GB" dirty="0"/>
              <a:t>and </a:t>
            </a:r>
            <a:r>
              <a:rPr lang="en-GB" b="1" dirty="0" err="1"/>
              <a:t>Stardist</a:t>
            </a:r>
            <a:r>
              <a:rPr lang="en-GB" b="1" dirty="0"/>
              <a:t> </a:t>
            </a:r>
            <a:r>
              <a:rPr lang="en-GB" dirty="0"/>
              <a:t>in ImageJ Updates</a:t>
            </a:r>
          </a:p>
          <a:p>
            <a:r>
              <a:rPr lang="en-GB" dirty="0"/>
              <a:t>Pretrained neural network</a:t>
            </a:r>
          </a:p>
          <a:p>
            <a:r>
              <a:rPr lang="en-GB" dirty="0"/>
              <a:t>Works very well with to segment round objects (nuclei, round cells)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05D25-341F-7CCA-0C2C-43443E0B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831" y="1613997"/>
            <a:ext cx="2677815" cy="274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01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E02E7-BA4D-A584-A95E-F0C7BB5C8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138337"/>
            <a:ext cx="7886700" cy="1038625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83627CA-5F2B-E206-BD95-EEDB38428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97" y="3779074"/>
            <a:ext cx="7048634" cy="289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8A3F7D4-8E5A-61C6-BBFC-579DC07CF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80064"/>
            <a:ext cx="4987536" cy="330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GitHub - MouseLand/cellpose: a generalist algorithm for cellular  segmentation with human-in-the-loop capabilities">
            <a:extLst>
              <a:ext uri="{FF2B5EF4-FFF2-40B4-BE49-F238E27FC236}">
                <a16:creationId xmlns:a16="http://schemas.microsoft.com/office/drawing/2014/main" id="{8DE71913-5344-74A1-4F84-37D18175D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41" y="118945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0868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58EDC-C844-DFCF-E862-D8BB01F6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Page 4b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01E81-46C3-BB83-7877-0C4C6FBC0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480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7203-DD2E-5AF3-DCCB-5AD107CE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Arrays</a:t>
            </a:r>
            <a:endParaRPr lang="en-GB" b="1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C9F65-7EDE-717A-E9E4-138B673C545E}"/>
              </a:ext>
            </a:extLst>
          </p:cNvPr>
          <p:cNvSpPr txBox="1"/>
          <p:nvPr/>
        </p:nvSpPr>
        <p:spPr>
          <a:xfrm>
            <a:off x="971549" y="2143125"/>
            <a:ext cx="7458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files=</a:t>
            </a:r>
            <a:r>
              <a:rPr lang="en-GB" dirty="0" err="1">
                <a:highlight>
                  <a:srgbClr val="C0C0C0"/>
                </a:highlight>
                <a:latin typeface="Consolas" panose="020B0609020204030204" pitchFamily="49" charset="0"/>
              </a:rPr>
              <a:t>newArray</a:t>
            </a: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("File_1","File_2","File_3");</a:t>
            </a:r>
          </a:p>
          <a:p>
            <a:endParaRPr lang="en-GB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r>
              <a:rPr lang="en-GB" dirty="0" err="1">
                <a:highlight>
                  <a:srgbClr val="C0C0C0"/>
                </a:highlight>
                <a:latin typeface="Consolas" panose="020B0609020204030204" pitchFamily="49" charset="0"/>
              </a:rPr>
              <a:t>Array.show</a:t>
            </a: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(files);//displays array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97D0A3-975A-EF2C-56B4-D571BC5F5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390" y="3666384"/>
            <a:ext cx="2330570" cy="280684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7AEADD5-6512-B55D-4EEF-F360E9FB6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48" y="4276725"/>
            <a:ext cx="3981452" cy="2196503"/>
          </a:xfrm>
        </p:spPr>
        <p:txBody>
          <a:bodyPr/>
          <a:lstStyle/>
          <a:p>
            <a:r>
              <a:rPr lang="en-GB" dirty="0"/>
              <a:t>Arrays contain a list of values</a:t>
            </a:r>
          </a:p>
          <a:p>
            <a:r>
              <a:rPr lang="en-GB" dirty="0"/>
              <a:t>These can be numbers, strings or both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517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3538B-8E4D-2850-BB4B-F472BC40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0274"/>
          </a:xfrm>
        </p:spPr>
        <p:txBody>
          <a:bodyPr/>
          <a:lstStyle/>
          <a:p>
            <a:r>
              <a:rPr lang="en-GB" dirty="0"/>
              <a:t>Arrays to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04F80-00E6-8583-AE62-848D6F61F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7175"/>
            <a:ext cx="7886700" cy="194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String_Array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=</a:t>
            </a: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newArray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("File_1","File_2","File_3");</a:t>
            </a:r>
          </a:p>
          <a:p>
            <a:pPr marL="0" indent="0">
              <a:buNone/>
            </a:pP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Number_Array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=</a:t>
            </a: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newArray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(1,2,3);</a:t>
            </a:r>
          </a:p>
          <a:p>
            <a:pPr marL="0" indent="0">
              <a:buNone/>
            </a:pP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Mixed_Array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=</a:t>
            </a: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newArray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(100,5,"Rubbish_Image");</a:t>
            </a:r>
          </a:p>
          <a:p>
            <a:pPr marL="0" indent="0">
              <a:buNone/>
            </a:pPr>
            <a:endParaRPr lang="en-GB" sz="1400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//Combine to make a table</a:t>
            </a:r>
          </a:p>
          <a:p>
            <a:pPr marL="0" indent="0">
              <a:buNone/>
            </a:pP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Table.showArrays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("</a:t>
            </a: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Lovely_Table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", </a:t>
            </a: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String_Array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, </a:t>
            </a: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Number_Array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, </a:t>
            </a:r>
            <a:r>
              <a:rPr lang="en-GB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Mixed_Array</a:t>
            </a:r>
            <a:r>
              <a:rPr lang="en-GB" sz="1400" dirty="0">
                <a:highlight>
                  <a:srgbClr val="C0C0C0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GB" sz="1400" dirty="0">
              <a:highlight>
                <a:srgbClr val="C0C0C0"/>
              </a:highlight>
              <a:latin typeface="Consolas" panose="020B0609020204030204" pitchFamily="49" charset="0"/>
            </a:endParaRPr>
          </a:p>
        </p:txBody>
      </p:sp>
      <p:pic>
        <p:nvPicPr>
          <p:cNvPr id="5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2C11607E-C296-F057-BE16-58B77947E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686029"/>
            <a:ext cx="3289469" cy="2806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34B76C-C141-1948-5999-B0A9C9F602EF}"/>
              </a:ext>
            </a:extLst>
          </p:cNvPr>
          <p:cNvSpPr txBox="1"/>
          <p:nvPr/>
        </p:nvSpPr>
        <p:spPr>
          <a:xfrm>
            <a:off x="4810125" y="4684494"/>
            <a:ext cx="3571875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Really useful for outputting bespoke data</a:t>
            </a:r>
          </a:p>
        </p:txBody>
      </p:sp>
    </p:spTree>
    <p:extLst>
      <p:ext uri="{BB962C8B-B14F-4D97-AF65-F5344CB8AC3E}">
        <p14:creationId xmlns:p14="http://schemas.microsoft.com/office/powerpoint/2010/main" val="1977347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CC9E-F2B5-AEE6-00D7-A5F577CEE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2174"/>
          </a:xfrm>
        </p:spPr>
        <p:txBody>
          <a:bodyPr/>
          <a:lstStyle/>
          <a:p>
            <a:r>
              <a:rPr lang="en-GB" dirty="0"/>
              <a:t>Loops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B2ADB6-3847-42AB-0597-F55DFF5911DF}"/>
              </a:ext>
            </a:extLst>
          </p:cNvPr>
          <p:cNvSpPr txBox="1">
            <a:spLocks/>
          </p:cNvSpPr>
          <p:nvPr/>
        </p:nvSpPr>
        <p:spPr>
          <a:xfrm>
            <a:off x="628650" y="4638674"/>
            <a:ext cx="8048625" cy="185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Looping is extremely useful for processing batches of data</a:t>
            </a:r>
          </a:p>
          <a:p>
            <a:r>
              <a:rPr lang="en-GB" dirty="0"/>
              <a:t>Loops iteratively move through arrays e.g.</a:t>
            </a:r>
          </a:p>
          <a:p>
            <a:pPr lvl="1"/>
            <a:r>
              <a:rPr lang="en-GB" dirty="0"/>
              <a:t>Batches of images in a folder</a:t>
            </a:r>
          </a:p>
          <a:p>
            <a:pPr lvl="1"/>
            <a:r>
              <a:rPr lang="en-GB" dirty="0"/>
              <a:t>Lists of values for mathematical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4283F1-C720-852B-31F6-1CF15324C439}"/>
              </a:ext>
            </a:extLst>
          </p:cNvPr>
          <p:cNvSpPr/>
          <p:nvPr/>
        </p:nvSpPr>
        <p:spPr>
          <a:xfrm>
            <a:off x="800099" y="2389187"/>
            <a:ext cx="1171575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Initialise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5B899D-BC73-5CD3-3D7C-66E40D7B1F33}"/>
              </a:ext>
            </a:extLst>
          </p:cNvPr>
          <p:cNvCxnSpPr>
            <a:cxnSpLocks/>
            <a:stCxn id="6" idx="3"/>
            <a:endCxn id="6" idx="3"/>
          </p:cNvCxnSpPr>
          <p:nvPr/>
        </p:nvCxnSpPr>
        <p:spPr>
          <a:xfrm>
            <a:off x="1971674" y="2835274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02F53161-62B9-0586-4BA7-2D555B5F5B09}"/>
              </a:ext>
            </a:extLst>
          </p:cNvPr>
          <p:cNvSpPr/>
          <p:nvPr/>
        </p:nvSpPr>
        <p:spPr>
          <a:xfrm>
            <a:off x="2085974" y="2754311"/>
            <a:ext cx="714375" cy="23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986C32-126D-C96B-4743-BCFC619E801B}"/>
              </a:ext>
            </a:extLst>
          </p:cNvPr>
          <p:cNvSpPr/>
          <p:nvPr/>
        </p:nvSpPr>
        <p:spPr>
          <a:xfrm>
            <a:off x="2914648" y="2422526"/>
            <a:ext cx="1314452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DFB37C-4693-5716-F413-EBE6E885448C}"/>
              </a:ext>
            </a:extLst>
          </p:cNvPr>
          <p:cNvSpPr/>
          <p:nvPr/>
        </p:nvSpPr>
        <p:spPr>
          <a:xfrm>
            <a:off x="5010145" y="2422526"/>
            <a:ext cx="1600202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Last Iteration?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BCDD52-3DCF-9570-9564-15E5B2864ECC}"/>
              </a:ext>
            </a:extLst>
          </p:cNvPr>
          <p:cNvSpPr/>
          <p:nvPr/>
        </p:nvSpPr>
        <p:spPr>
          <a:xfrm>
            <a:off x="7238997" y="2422526"/>
            <a:ext cx="1600202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13230A6-27CE-80A7-0EBE-2ECA1260B0CA}"/>
              </a:ext>
            </a:extLst>
          </p:cNvPr>
          <p:cNvSpPr/>
          <p:nvPr/>
        </p:nvSpPr>
        <p:spPr>
          <a:xfrm>
            <a:off x="4271956" y="2770186"/>
            <a:ext cx="714375" cy="23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C8B4F92-8AA7-9911-1EE8-9A8AAC03B0A9}"/>
              </a:ext>
            </a:extLst>
          </p:cNvPr>
          <p:cNvSpPr/>
          <p:nvPr/>
        </p:nvSpPr>
        <p:spPr>
          <a:xfrm>
            <a:off x="6688925" y="2770186"/>
            <a:ext cx="524675" cy="23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6A2902-15D0-C11D-A7B8-92AABD55A187}"/>
              </a:ext>
            </a:extLst>
          </p:cNvPr>
          <p:cNvSpPr txBox="1"/>
          <p:nvPr/>
        </p:nvSpPr>
        <p:spPr>
          <a:xfrm>
            <a:off x="6300255" y="1493599"/>
            <a:ext cx="99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20" name="Arrow: Curved Up 19">
            <a:extLst>
              <a:ext uri="{FF2B5EF4-FFF2-40B4-BE49-F238E27FC236}">
                <a16:creationId xmlns:a16="http://schemas.microsoft.com/office/drawing/2014/main" id="{9359BA50-D4C2-6D22-CD99-05A6FC9B7E98}"/>
              </a:ext>
            </a:extLst>
          </p:cNvPr>
          <p:cNvSpPr/>
          <p:nvPr/>
        </p:nvSpPr>
        <p:spPr>
          <a:xfrm flipH="1" flipV="1">
            <a:off x="2277533" y="1368147"/>
            <a:ext cx="4226720" cy="89217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A735A0-CEA4-7B3C-A0D2-B6DC876B8844}"/>
              </a:ext>
            </a:extLst>
          </p:cNvPr>
          <p:cNvSpPr txBox="1"/>
          <p:nvPr/>
        </p:nvSpPr>
        <p:spPr>
          <a:xfrm>
            <a:off x="6610347" y="2489769"/>
            <a:ext cx="99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264948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3ECBA-FFDA-FCE2-CCFA-7F4E0526C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31758"/>
          </a:xfrm>
        </p:spPr>
        <p:txBody>
          <a:bodyPr/>
          <a:lstStyle/>
          <a:p>
            <a:r>
              <a:rPr lang="en-GB" dirty="0"/>
              <a:t>Loops in Fiji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D9087-7C85-AEB8-A88F-5279A11D4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849" y="3747347"/>
            <a:ext cx="4129617" cy="1185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for (</a:t>
            </a:r>
            <a:r>
              <a:rPr lang="en-GB" dirty="0" err="1">
                <a:highlight>
                  <a:srgbClr val="C0C0C0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 = 0; </a:t>
            </a:r>
            <a:r>
              <a:rPr lang="en-GB" dirty="0" err="1">
                <a:highlight>
                  <a:srgbClr val="C0C0C0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 &lt; 10; </a:t>
            </a:r>
            <a:r>
              <a:rPr lang="en-GB" dirty="0" err="1">
                <a:highlight>
                  <a:srgbClr val="C0C0C0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++) {</a:t>
            </a:r>
          </a:p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	print(</a:t>
            </a:r>
            <a:r>
              <a:rPr lang="en-GB" dirty="0" err="1">
                <a:highlight>
                  <a:srgbClr val="C0C0C0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961C6B5-D369-6473-F137-E4BEF1308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678" y="2329101"/>
            <a:ext cx="2368672" cy="302275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8A4433-D795-8923-6B6D-F86F6CFF3E8B}"/>
              </a:ext>
            </a:extLst>
          </p:cNvPr>
          <p:cNvCxnSpPr>
            <a:cxnSpLocks/>
          </p:cNvCxnSpPr>
          <p:nvPr/>
        </p:nvCxnSpPr>
        <p:spPr>
          <a:xfrm>
            <a:off x="975360" y="3314700"/>
            <a:ext cx="270721" cy="613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6F3A7B-6A28-283D-45A0-2EC38678BA80}"/>
              </a:ext>
            </a:extLst>
          </p:cNvPr>
          <p:cNvCxnSpPr>
            <a:cxnSpLocks/>
          </p:cNvCxnSpPr>
          <p:nvPr/>
        </p:nvCxnSpPr>
        <p:spPr>
          <a:xfrm flipH="1" flipV="1">
            <a:off x="1481667" y="4848013"/>
            <a:ext cx="855133" cy="685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9E149D-D360-36CE-842C-575AACD0406F}"/>
              </a:ext>
            </a:extLst>
          </p:cNvPr>
          <p:cNvCxnSpPr>
            <a:cxnSpLocks/>
          </p:cNvCxnSpPr>
          <p:nvPr/>
        </p:nvCxnSpPr>
        <p:spPr>
          <a:xfrm flipV="1">
            <a:off x="2571751" y="4069080"/>
            <a:ext cx="2423582" cy="1464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8C7BFB-8AEB-2319-936E-85AA39F0923A}"/>
              </a:ext>
            </a:extLst>
          </p:cNvPr>
          <p:cNvSpPr txBox="1"/>
          <p:nvPr/>
        </p:nvSpPr>
        <p:spPr>
          <a:xfrm>
            <a:off x="506942" y="1487422"/>
            <a:ext cx="5139477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Initialise loop:</a:t>
            </a:r>
          </a:p>
          <a:p>
            <a:r>
              <a:rPr lang="en-GB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</a:rPr>
              <a:t>i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is an arbitrary name for a variable</a:t>
            </a:r>
          </a:p>
          <a:p>
            <a:r>
              <a:rPr lang="en-GB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=0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 is the starting value (“initialization”)</a:t>
            </a:r>
          </a:p>
          <a:p>
            <a:r>
              <a:rPr lang="en-GB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&lt;10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 keep going while value of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is &lt;10 (“condition”)</a:t>
            </a:r>
          </a:p>
          <a:p>
            <a:r>
              <a:rPr lang="en-GB" dirty="0" err="1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++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 add one (“increment”)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  <a:highlight>
                <a:srgbClr val="C0C0C0"/>
              </a:highlight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606776-EB96-9E65-5141-8A4D54230E8C}"/>
              </a:ext>
            </a:extLst>
          </p:cNvPr>
          <p:cNvSpPr txBox="1"/>
          <p:nvPr/>
        </p:nvSpPr>
        <p:spPr>
          <a:xfrm>
            <a:off x="1753869" y="5571681"/>
            <a:ext cx="242358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Code block: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Contained between {}</a:t>
            </a:r>
          </a:p>
          <a:p>
            <a:endParaRPr lang="en-GB" dirty="0">
              <a:solidFill>
                <a:schemeClr val="accent1">
                  <a:lumMod val="75000"/>
                </a:schemeClr>
              </a:solidFill>
              <a:highlight>
                <a:srgbClr val="C0C0C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20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7203-DD2E-5AF3-DCCB-5AD107CE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Conditional Statements (if/else)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7D734E-0126-170A-3FB8-7047A968A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17820"/>
            <a:ext cx="7886700" cy="759142"/>
          </a:xfrm>
        </p:spPr>
        <p:txBody>
          <a:bodyPr/>
          <a:lstStyle/>
          <a:p>
            <a:r>
              <a:rPr lang="en-GB" dirty="0"/>
              <a:t>Yes/No expression (“Boolean”)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2D2926-53EE-9370-3797-8103D3CF065E}"/>
              </a:ext>
            </a:extLst>
          </p:cNvPr>
          <p:cNvSpPr/>
          <p:nvPr/>
        </p:nvSpPr>
        <p:spPr>
          <a:xfrm>
            <a:off x="1191685" y="2535732"/>
            <a:ext cx="1823930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Question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79BFDB-5934-51EE-3EB9-7EB1ABB51388}"/>
              </a:ext>
            </a:extLst>
          </p:cNvPr>
          <p:cNvCxnSpPr>
            <a:cxnSpLocks/>
            <a:stCxn id="6" idx="3"/>
            <a:endCxn id="6" idx="3"/>
          </p:cNvCxnSpPr>
          <p:nvPr/>
        </p:nvCxnSpPr>
        <p:spPr>
          <a:xfrm>
            <a:off x="3015615" y="2981819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B3597E-C3B8-0B35-D63D-FDF06AC95101}"/>
              </a:ext>
            </a:extLst>
          </p:cNvPr>
          <p:cNvSpPr/>
          <p:nvPr/>
        </p:nvSpPr>
        <p:spPr>
          <a:xfrm>
            <a:off x="3129914" y="2900856"/>
            <a:ext cx="714375" cy="23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83757-0713-46A0-8922-09DDF3060987}"/>
              </a:ext>
            </a:extLst>
          </p:cNvPr>
          <p:cNvSpPr/>
          <p:nvPr/>
        </p:nvSpPr>
        <p:spPr>
          <a:xfrm>
            <a:off x="3958588" y="2569071"/>
            <a:ext cx="1314452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CFE1E2-45FE-7689-9423-D42E3A825641}"/>
              </a:ext>
            </a:extLst>
          </p:cNvPr>
          <p:cNvSpPr/>
          <p:nvPr/>
        </p:nvSpPr>
        <p:spPr>
          <a:xfrm>
            <a:off x="6126477" y="2568595"/>
            <a:ext cx="1600202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9B8C0F1-22BA-9508-3F73-D80679939C77}"/>
              </a:ext>
            </a:extLst>
          </p:cNvPr>
          <p:cNvSpPr/>
          <p:nvPr/>
        </p:nvSpPr>
        <p:spPr>
          <a:xfrm>
            <a:off x="5315896" y="2916731"/>
            <a:ext cx="714375" cy="23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3CCEA3-2811-275C-B00B-B016983B53C8}"/>
              </a:ext>
            </a:extLst>
          </p:cNvPr>
          <p:cNvSpPr txBox="1"/>
          <p:nvPr/>
        </p:nvSpPr>
        <p:spPr>
          <a:xfrm>
            <a:off x="2488034" y="3602164"/>
            <a:ext cx="99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86391-0260-52EE-BAC2-89186597C406}"/>
              </a:ext>
            </a:extLst>
          </p:cNvPr>
          <p:cNvSpPr txBox="1"/>
          <p:nvPr/>
        </p:nvSpPr>
        <p:spPr>
          <a:xfrm>
            <a:off x="3159547" y="2566133"/>
            <a:ext cx="99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18" name="Arrow: Curved Up 17">
            <a:extLst>
              <a:ext uri="{FF2B5EF4-FFF2-40B4-BE49-F238E27FC236}">
                <a16:creationId xmlns:a16="http://schemas.microsoft.com/office/drawing/2014/main" id="{2465CC28-030E-8C8B-1D5E-9FB8C9C865F4}"/>
              </a:ext>
            </a:extLst>
          </p:cNvPr>
          <p:cNvSpPr/>
          <p:nvPr/>
        </p:nvSpPr>
        <p:spPr>
          <a:xfrm>
            <a:off x="2046552" y="3522341"/>
            <a:ext cx="4986708" cy="94900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578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77C5B-2816-1DD1-515C-06F20023D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82624"/>
          </a:xfrm>
        </p:spPr>
        <p:txBody>
          <a:bodyPr/>
          <a:lstStyle/>
          <a:p>
            <a:r>
              <a:rPr lang="en-GB" dirty="0"/>
              <a:t>How are values generated?</a:t>
            </a:r>
          </a:p>
        </p:txBody>
      </p:sp>
      <p:pic>
        <p:nvPicPr>
          <p:cNvPr id="4" name="simple_camera">
            <a:hlinkClick r:id="" action="ppaction://media"/>
            <a:extLst>
              <a:ext uri="{FF2B5EF4-FFF2-40B4-BE49-F238E27FC236}">
                <a16:creationId xmlns:a16="http://schemas.microsoft.com/office/drawing/2014/main" id="{60FF5D32-A645-B5AD-9B80-CC7736A504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7350" y="1466850"/>
            <a:ext cx="8128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F69FAD-C8FA-7730-2DA2-BBE5A1F1A9C4}"/>
              </a:ext>
            </a:extLst>
          </p:cNvPr>
          <p:cNvSpPr txBox="1"/>
          <p:nvPr/>
        </p:nvSpPr>
        <p:spPr>
          <a:xfrm>
            <a:off x="375410" y="6405282"/>
            <a:ext cx="4128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Pete Bankhead – Introduction to Bioimage Analysis</a:t>
            </a:r>
          </a:p>
        </p:txBody>
      </p:sp>
    </p:spTree>
    <p:extLst>
      <p:ext uri="{BB962C8B-B14F-4D97-AF65-F5344CB8AC3E}">
        <p14:creationId xmlns:p14="http://schemas.microsoft.com/office/powerpoint/2010/main" val="279358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7203-DD2E-5AF3-DCCB-5AD107CE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Conditional Statements (if/else)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2D2926-53EE-9370-3797-8103D3CF065E}"/>
              </a:ext>
            </a:extLst>
          </p:cNvPr>
          <p:cNvSpPr/>
          <p:nvPr/>
        </p:nvSpPr>
        <p:spPr>
          <a:xfrm>
            <a:off x="1191685" y="2535732"/>
            <a:ext cx="1823930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Question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79BFDB-5934-51EE-3EB9-7EB1ABB51388}"/>
              </a:ext>
            </a:extLst>
          </p:cNvPr>
          <p:cNvCxnSpPr>
            <a:cxnSpLocks/>
            <a:stCxn id="6" idx="3"/>
            <a:endCxn id="6" idx="3"/>
          </p:cNvCxnSpPr>
          <p:nvPr/>
        </p:nvCxnSpPr>
        <p:spPr>
          <a:xfrm>
            <a:off x="3015615" y="2981819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B3597E-C3B8-0B35-D63D-FDF06AC95101}"/>
              </a:ext>
            </a:extLst>
          </p:cNvPr>
          <p:cNvSpPr/>
          <p:nvPr/>
        </p:nvSpPr>
        <p:spPr>
          <a:xfrm>
            <a:off x="3129914" y="2900856"/>
            <a:ext cx="714375" cy="23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83757-0713-46A0-8922-09DDF3060987}"/>
              </a:ext>
            </a:extLst>
          </p:cNvPr>
          <p:cNvSpPr/>
          <p:nvPr/>
        </p:nvSpPr>
        <p:spPr>
          <a:xfrm>
            <a:off x="3958588" y="2569071"/>
            <a:ext cx="1314452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CFE1E2-45FE-7689-9423-D42E3A825641}"/>
              </a:ext>
            </a:extLst>
          </p:cNvPr>
          <p:cNvSpPr/>
          <p:nvPr/>
        </p:nvSpPr>
        <p:spPr>
          <a:xfrm>
            <a:off x="6126477" y="2568595"/>
            <a:ext cx="1600202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9B8C0F1-22BA-9508-3F73-D80679939C77}"/>
              </a:ext>
            </a:extLst>
          </p:cNvPr>
          <p:cNvSpPr/>
          <p:nvPr/>
        </p:nvSpPr>
        <p:spPr>
          <a:xfrm>
            <a:off x="5315896" y="2916731"/>
            <a:ext cx="714375" cy="23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3CCEA3-2811-275C-B00B-B016983B53C8}"/>
              </a:ext>
            </a:extLst>
          </p:cNvPr>
          <p:cNvSpPr txBox="1"/>
          <p:nvPr/>
        </p:nvSpPr>
        <p:spPr>
          <a:xfrm>
            <a:off x="2488034" y="3602164"/>
            <a:ext cx="99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86391-0260-52EE-BAC2-89186597C406}"/>
              </a:ext>
            </a:extLst>
          </p:cNvPr>
          <p:cNvSpPr txBox="1"/>
          <p:nvPr/>
        </p:nvSpPr>
        <p:spPr>
          <a:xfrm>
            <a:off x="3159547" y="2566133"/>
            <a:ext cx="99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0DF1EED-816E-441A-4FB1-3CB3E5A207BE}"/>
              </a:ext>
            </a:extLst>
          </p:cNvPr>
          <p:cNvSpPr/>
          <p:nvPr/>
        </p:nvSpPr>
        <p:spPr>
          <a:xfrm rot="2315253">
            <a:off x="1695521" y="4217924"/>
            <a:ext cx="2468339" cy="23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D114DB-9062-58C5-1008-E4BE43902A41}"/>
              </a:ext>
            </a:extLst>
          </p:cNvPr>
          <p:cNvSpPr/>
          <p:nvPr/>
        </p:nvSpPr>
        <p:spPr>
          <a:xfrm>
            <a:off x="3958588" y="4651807"/>
            <a:ext cx="1314452" cy="89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Different</a:t>
            </a:r>
          </a:p>
          <a:p>
            <a:pPr algn="ctr"/>
            <a:r>
              <a:rPr lang="en-GB" dirty="0"/>
              <a:t>Code block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76CEE90-172C-0673-2740-31CF12B4A577}"/>
              </a:ext>
            </a:extLst>
          </p:cNvPr>
          <p:cNvSpPr/>
          <p:nvPr/>
        </p:nvSpPr>
        <p:spPr>
          <a:xfrm rot="18655123">
            <a:off x="5015774" y="4220036"/>
            <a:ext cx="2079443" cy="231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847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FFC9-53CF-E465-04EA-77CD7A25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Conditional Statements (if/else)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D0445-E31F-4BEA-A64D-8BA65BE6E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x=2;</a:t>
            </a:r>
          </a:p>
          <a:p>
            <a:pPr marL="0" indent="0">
              <a:buNone/>
            </a:pPr>
            <a:endParaRPr lang="en-GB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if(x&gt;1){</a:t>
            </a:r>
          </a:p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	print("x is bigger than one");</a:t>
            </a:r>
          </a:p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else{</a:t>
            </a:r>
          </a:p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	print("x is not bigger than one");</a:t>
            </a:r>
          </a:p>
          <a:p>
            <a:pPr marL="0" indent="0">
              <a:buNone/>
            </a:pPr>
            <a:r>
              <a:rPr lang="en-GB" dirty="0">
                <a:highlight>
                  <a:srgbClr val="C0C0C0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321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FCDD3-C9A1-DD7E-EA34-4984FF6C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23594"/>
          </a:xfrm>
        </p:spPr>
        <p:txBody>
          <a:bodyPr/>
          <a:lstStyle/>
          <a:p>
            <a:r>
              <a:rPr lang="en-GB" dirty="0"/>
              <a:t>Dialogues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A4D62-1472-FA4E-E49C-A71536E08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00314"/>
            <a:ext cx="7886700" cy="845410"/>
          </a:xfrm>
        </p:spPr>
        <p:txBody>
          <a:bodyPr/>
          <a:lstStyle/>
          <a:p>
            <a:r>
              <a:rPr lang="en-GB" dirty="0"/>
              <a:t>Popups for manual intervention</a:t>
            </a:r>
          </a:p>
          <a:p>
            <a:endParaRPr lang="en-GB" dirty="0"/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F7EFEB5-0648-7364-ED9F-1ED9379B5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936" y="1515352"/>
            <a:ext cx="2566185" cy="2860514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5805A6-1695-FDCF-A399-246609E4D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968" y="1620046"/>
            <a:ext cx="3714941" cy="2730640"/>
          </a:xfrm>
          <a:prstGeom prst="rect">
            <a:avLst/>
          </a:prstGeom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7AC1F57-6B1E-84AD-5161-2AC1C5FE7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0" y="2438349"/>
            <a:ext cx="1965146" cy="119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92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B2CCB-6065-29A5-8A93-BC34599F5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Page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84235-45F9-1A9D-B5DD-557ED67D3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1432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9FB4-F8DA-AD7B-35E9-82CF610FD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0F74A-26B6-A5EC-D062-0EFA5C151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08859"/>
            <a:ext cx="7886700" cy="3266123"/>
          </a:xfrm>
        </p:spPr>
        <p:txBody>
          <a:bodyPr>
            <a:normAutofit/>
          </a:bodyPr>
          <a:lstStyle/>
          <a:p>
            <a:r>
              <a:rPr lang="en-GB" sz="2800" b="1" dirty="0"/>
              <a:t>“Imaging Forum”</a:t>
            </a:r>
          </a:p>
          <a:p>
            <a:pPr lvl="1"/>
            <a:r>
              <a:rPr lang="en-GB" sz="2500" dirty="0"/>
              <a:t>Building a bioimaging community at </a:t>
            </a:r>
            <a:r>
              <a:rPr lang="en-GB" sz="2500" dirty="0" err="1"/>
              <a:t>UoE</a:t>
            </a:r>
            <a:endParaRPr lang="en-GB" sz="2500" dirty="0"/>
          </a:p>
          <a:p>
            <a:pPr lvl="1"/>
            <a:r>
              <a:rPr lang="en-GB" sz="2500" dirty="0"/>
              <a:t>Technical and research seminars</a:t>
            </a:r>
          </a:p>
          <a:p>
            <a:pPr lvl="1"/>
            <a:r>
              <a:rPr lang="en-GB" sz="2500" dirty="0"/>
              <a:t>Discussion and skill sharing</a:t>
            </a:r>
          </a:p>
          <a:p>
            <a:pPr lvl="1"/>
            <a:endParaRPr lang="en-GB" sz="2500" dirty="0"/>
          </a:p>
          <a:p>
            <a:pPr lvl="1"/>
            <a:r>
              <a:rPr lang="en-GB" sz="2500" dirty="0"/>
              <a:t>Email me to be added (j.c.crichton@exeter.ac.uk)</a:t>
            </a:r>
          </a:p>
        </p:txBody>
      </p:sp>
    </p:spTree>
    <p:extLst>
      <p:ext uri="{BB962C8B-B14F-4D97-AF65-F5344CB8AC3E}">
        <p14:creationId xmlns:p14="http://schemas.microsoft.com/office/powerpoint/2010/main" val="3653289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2114-4BC0-C929-27C7-A833D685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Factors affecting pixel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336CC-8AC1-7605-6164-956CD1066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99359"/>
            <a:ext cx="7886700" cy="350996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Time spent detecting photons (exposure time)</a:t>
            </a:r>
          </a:p>
          <a:p>
            <a:pPr lvl="1"/>
            <a:r>
              <a:rPr lang="en-GB" dirty="0"/>
              <a:t>Longer exposures result in higher values</a:t>
            </a:r>
          </a:p>
          <a:p>
            <a:pPr lvl="1"/>
            <a:endParaRPr lang="en-GB" dirty="0"/>
          </a:p>
          <a:p>
            <a:r>
              <a:rPr lang="en-GB" dirty="0"/>
              <a:t>Numerical aperture</a:t>
            </a:r>
          </a:p>
          <a:p>
            <a:pPr lvl="1"/>
            <a:r>
              <a:rPr lang="en-GB" dirty="0"/>
              <a:t>Higher NA can collect more photons, resulting in higher values</a:t>
            </a:r>
          </a:p>
          <a:p>
            <a:endParaRPr lang="en-GB" dirty="0"/>
          </a:p>
          <a:p>
            <a:r>
              <a:rPr lang="en-GB" dirty="0"/>
              <a:t>Detector sensitivity (gain)</a:t>
            </a:r>
          </a:p>
          <a:p>
            <a:pPr lvl="1"/>
            <a:r>
              <a:rPr lang="en-GB" dirty="0"/>
              <a:t>Higher sensitivity increases detection of photons</a:t>
            </a:r>
          </a:p>
          <a:p>
            <a:pPr lvl="1"/>
            <a:r>
              <a:rPr lang="en-GB" dirty="0"/>
              <a:t>(Also increases detection of noise)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>
                <a:highlight>
                  <a:srgbClr val="FFFF00"/>
                </a:highlight>
              </a:rPr>
              <a:t>Pixel values are rarely meaningful in isolation. </a:t>
            </a:r>
          </a:p>
          <a:p>
            <a:pPr marL="0" indent="0">
              <a:buNone/>
            </a:pPr>
            <a:r>
              <a:rPr lang="en-GB" dirty="0">
                <a:highlight>
                  <a:srgbClr val="FFFF00"/>
                </a:highlight>
              </a:rPr>
              <a:t>Need to compare between images and capture with identical parameters. </a:t>
            </a:r>
          </a:p>
        </p:txBody>
      </p:sp>
    </p:spTree>
    <p:extLst>
      <p:ext uri="{BB962C8B-B14F-4D97-AF65-F5344CB8AC3E}">
        <p14:creationId xmlns:p14="http://schemas.microsoft.com/office/powerpoint/2010/main" val="83360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5810-2206-CF86-371D-42B881FD8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1539"/>
          </a:xfrm>
        </p:spPr>
        <p:txBody>
          <a:bodyPr/>
          <a:lstStyle/>
          <a:p>
            <a:r>
              <a:rPr lang="en-GB" dirty="0"/>
              <a:t>Image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B8005-3AE0-61BC-82D2-398C82559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741195"/>
            <a:ext cx="7886700" cy="871538"/>
          </a:xfrm>
        </p:spPr>
        <p:txBody>
          <a:bodyPr/>
          <a:lstStyle/>
          <a:p>
            <a:r>
              <a:rPr lang="en-GB" dirty="0"/>
              <a:t>Image values presented as frequencies</a:t>
            </a:r>
          </a:p>
          <a:p>
            <a:r>
              <a:rPr lang="en-GB" dirty="0"/>
              <a:t>Here, 0 is white and 255 is black</a:t>
            </a:r>
          </a:p>
          <a:p>
            <a:endParaRPr lang="en-GB" dirty="0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5C6F40A-91CC-F903-014B-19464FFAC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676" y="2052419"/>
            <a:ext cx="2981741" cy="3134162"/>
          </a:xfrm>
          <a:prstGeom prst="rect">
            <a:avLst/>
          </a:prstGeom>
        </p:spPr>
      </p:pic>
      <p:pic>
        <p:nvPicPr>
          <p:cNvPr id="9" name="Picture 8" descr="A group of boats sit in a harbor&#10;&#10;Description automatically generated with low confidence">
            <a:extLst>
              <a:ext uri="{FF2B5EF4-FFF2-40B4-BE49-F238E27FC236}">
                <a16:creationId xmlns:a16="http://schemas.microsoft.com/office/drawing/2014/main" id="{D063AB7D-C8EA-590B-AB77-2B5E54EC2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19141"/>
            <a:ext cx="4424472" cy="353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96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B1C79-0358-53E3-D3F8-6285D6ABD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82623"/>
          </a:xfrm>
        </p:spPr>
        <p:txBody>
          <a:bodyPr>
            <a:normAutofit/>
          </a:bodyPr>
          <a:lstStyle/>
          <a:p>
            <a:r>
              <a:rPr lang="en-GB" dirty="0"/>
              <a:t>Dynamic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23DFB-3675-E14B-D4F5-EF1B24E7B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87" y="4637314"/>
            <a:ext cx="7886700" cy="185556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 difference between the highest and lowest recorded values in an image</a:t>
            </a:r>
          </a:p>
          <a:p>
            <a:r>
              <a:rPr lang="en-GB" dirty="0"/>
              <a:t>To maximise the potential of a microscope and build the most informative dataset</a:t>
            </a:r>
          </a:p>
          <a:p>
            <a:r>
              <a:rPr lang="en-GB" dirty="0"/>
              <a:t>Optimise by considering how you set your capture parameters</a:t>
            </a:r>
          </a:p>
          <a:p>
            <a:pPr lvl="1"/>
            <a:r>
              <a:rPr lang="en-GB" dirty="0"/>
              <a:t>Short exposure: low dynamic range. Little info on intensity variation in samples</a:t>
            </a:r>
          </a:p>
          <a:p>
            <a:pPr lvl="1"/>
            <a:r>
              <a:rPr lang="en-GB" dirty="0"/>
              <a:t>Long exposure: risk of over saturating image and losing linear relationship between values</a:t>
            </a:r>
          </a:p>
          <a:p>
            <a:endParaRPr lang="en-GB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9A4987-4397-2C25-B520-885F1D3F6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21" y="1218617"/>
            <a:ext cx="2981741" cy="3134162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1DF3D74E-DF71-511E-48EB-888732B2F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71" y="1228143"/>
            <a:ext cx="2981741" cy="312463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A80681-73BF-EC87-3815-B368629A3AD7}"/>
              </a:ext>
            </a:extLst>
          </p:cNvPr>
          <p:cNvCxnSpPr>
            <a:cxnSpLocks/>
          </p:cNvCxnSpPr>
          <p:nvPr/>
        </p:nvCxnSpPr>
        <p:spPr>
          <a:xfrm flipH="1" flipV="1">
            <a:off x="6984255" y="2952478"/>
            <a:ext cx="964824" cy="4765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2FF819C-666D-4469-784F-CDA655F191FD}"/>
              </a:ext>
            </a:extLst>
          </p:cNvPr>
          <p:cNvSpPr txBox="1"/>
          <p:nvPr/>
        </p:nvSpPr>
        <p:spPr>
          <a:xfrm>
            <a:off x="7949079" y="3105834"/>
            <a:ext cx="866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Max Value</a:t>
            </a:r>
          </a:p>
        </p:txBody>
      </p:sp>
    </p:spTree>
    <p:extLst>
      <p:ext uri="{BB962C8B-B14F-4D97-AF65-F5344CB8AC3E}">
        <p14:creationId xmlns:p14="http://schemas.microsoft.com/office/powerpoint/2010/main" val="3078329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hape, rectangle&#10;&#10;Description automatically generated">
            <a:extLst>
              <a:ext uri="{FF2B5EF4-FFF2-40B4-BE49-F238E27FC236}">
                <a16:creationId xmlns:a16="http://schemas.microsoft.com/office/drawing/2014/main" id="{7E05A004-392E-F5ED-08BD-1C5ECFA6D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060" y="5498365"/>
            <a:ext cx="2316139" cy="4488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A28BF5-3798-B7A2-25A3-696B1FC93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12" y="5525006"/>
            <a:ext cx="2325117" cy="439887"/>
          </a:xfrm>
          <a:prstGeom prst="rect">
            <a:avLst/>
          </a:prstGeom>
        </p:spPr>
      </p:pic>
      <p:pic>
        <p:nvPicPr>
          <p:cNvPr id="28" name="Picture 27" descr="Shape, rectangle&#10;&#10;Description automatically generated">
            <a:extLst>
              <a:ext uri="{FF2B5EF4-FFF2-40B4-BE49-F238E27FC236}">
                <a16:creationId xmlns:a16="http://schemas.microsoft.com/office/drawing/2014/main" id="{3E67E632-38FA-E73B-FCA0-D36C45790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12" y="2891279"/>
            <a:ext cx="2298185" cy="448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23CBF1-CB88-FA22-A2F0-A0EC46E8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0171"/>
            <a:ext cx="3696860" cy="587373"/>
          </a:xfrm>
        </p:spPr>
        <p:txBody>
          <a:bodyPr/>
          <a:lstStyle/>
          <a:p>
            <a:r>
              <a:rPr lang="en-GB" dirty="0"/>
              <a:t>Lookup tables (LUTs)</a:t>
            </a:r>
          </a:p>
        </p:txBody>
      </p:sp>
      <p:pic>
        <p:nvPicPr>
          <p:cNvPr id="8" name="Picture 7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B4E2C18D-B8D2-07FE-5F8D-C01EA6009C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798" y="3429000"/>
            <a:ext cx="2723233" cy="2178587"/>
          </a:xfrm>
          <a:prstGeom prst="rect">
            <a:avLst/>
          </a:prstGeom>
        </p:spPr>
      </p:pic>
      <p:pic>
        <p:nvPicPr>
          <p:cNvPr id="10" name="Picture 9" descr="A group of boats sit on the shore&#10;&#10;Description automatically generated with low confidence">
            <a:extLst>
              <a:ext uri="{FF2B5EF4-FFF2-40B4-BE49-F238E27FC236}">
                <a16:creationId xmlns:a16="http://schemas.microsoft.com/office/drawing/2014/main" id="{833A6CB1-7FDC-C920-9D26-1F407814B7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7" y="3429001"/>
            <a:ext cx="2723233" cy="2178587"/>
          </a:xfrm>
          <a:prstGeom prst="rect">
            <a:avLst/>
          </a:prstGeom>
        </p:spPr>
      </p:pic>
      <p:pic>
        <p:nvPicPr>
          <p:cNvPr id="12" name="Picture 11" descr="A picture containing outdoor, dark, light, night&#10;&#10;Description automatically generated">
            <a:extLst>
              <a:ext uri="{FF2B5EF4-FFF2-40B4-BE49-F238E27FC236}">
                <a16:creationId xmlns:a16="http://schemas.microsoft.com/office/drawing/2014/main" id="{A6D466EE-237C-C414-6CC8-ABB6349567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9" y="795855"/>
            <a:ext cx="2723233" cy="2178587"/>
          </a:xfrm>
          <a:prstGeom prst="rect">
            <a:avLst/>
          </a:prstGeom>
        </p:spPr>
      </p:pic>
      <p:pic>
        <p:nvPicPr>
          <p:cNvPr id="16" name="Content Placeholder 4" descr="A picture containing shawl, fabric, blur&#10;&#10;Description automatically generated">
            <a:extLst>
              <a:ext uri="{FF2B5EF4-FFF2-40B4-BE49-F238E27FC236}">
                <a16:creationId xmlns:a16="http://schemas.microsoft.com/office/drawing/2014/main" id="{5FA00C34-0BB4-991C-4F64-4FAD7AB863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" t="-187" r="-339" b="-1306"/>
          <a:stretch/>
        </p:blipFill>
        <p:spPr>
          <a:xfrm>
            <a:off x="7891266" y="115239"/>
            <a:ext cx="1072908" cy="68124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5530CB-B365-F919-CE28-D7C16E7E14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764" y="2907860"/>
            <a:ext cx="2316139" cy="439887"/>
          </a:xfrm>
          <a:prstGeom prst="rect">
            <a:avLst/>
          </a:prstGeom>
        </p:spPr>
      </p:pic>
      <p:pic>
        <p:nvPicPr>
          <p:cNvPr id="26" name="Picture 25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0EF708A6-0AE8-F04F-301E-9E54936CBD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798" y="795855"/>
            <a:ext cx="2723233" cy="2178587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1E74F8E-C542-4861-1D2E-78C738B59DF1}"/>
              </a:ext>
            </a:extLst>
          </p:cNvPr>
          <p:cNvSpPr txBox="1">
            <a:spLocks/>
          </p:cNvSpPr>
          <p:nvPr/>
        </p:nvSpPr>
        <p:spPr>
          <a:xfrm>
            <a:off x="382160" y="6040766"/>
            <a:ext cx="7886700" cy="683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Fluorescence images have no inherent colour (greyscale)</a:t>
            </a:r>
          </a:p>
          <a:p>
            <a:r>
              <a:rPr lang="en-GB" dirty="0"/>
              <a:t>Visualise the values using different pallets (doesn’t change the values)</a:t>
            </a:r>
          </a:p>
        </p:txBody>
      </p:sp>
    </p:spTree>
    <p:extLst>
      <p:ext uri="{BB962C8B-B14F-4D97-AF65-F5344CB8AC3E}">
        <p14:creationId xmlns:p14="http://schemas.microsoft.com/office/powerpoint/2010/main" val="1739225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5136</TotalTime>
  <Words>1719</Words>
  <Application>Microsoft Office PowerPoint</Application>
  <PresentationFormat>On-screen Show (4:3)</PresentationFormat>
  <Paragraphs>315</Paragraphs>
  <Slides>54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Consolas</vt:lpstr>
      <vt:lpstr>Outfit</vt:lpstr>
      <vt:lpstr>Office Theme</vt:lpstr>
      <vt:lpstr>Bioimage Analysis in Fiji</vt:lpstr>
      <vt:lpstr>Outline</vt:lpstr>
      <vt:lpstr>Images are arrays of values</vt:lpstr>
      <vt:lpstr>Bit Depth</vt:lpstr>
      <vt:lpstr>How are values generated?</vt:lpstr>
      <vt:lpstr>Factors affecting pixel values</vt:lpstr>
      <vt:lpstr>Image histogram</vt:lpstr>
      <vt:lpstr>Dynamic Range</vt:lpstr>
      <vt:lpstr>Lookup tables (LUTs)</vt:lpstr>
      <vt:lpstr>Adjusting Appearance</vt:lpstr>
      <vt:lpstr>Images can look identical but contain different values</vt:lpstr>
      <vt:lpstr>Images can look vary different a contain the same values</vt:lpstr>
      <vt:lpstr>Other Image Types</vt:lpstr>
      <vt:lpstr>Metadata</vt:lpstr>
      <vt:lpstr>Page 1 Exercises</vt:lpstr>
      <vt:lpstr>3D Images</vt:lpstr>
      <vt:lpstr>Scale Bars</vt:lpstr>
      <vt:lpstr>Showing Merged and Separated Channels</vt:lpstr>
      <vt:lpstr>The ROI Manager</vt:lpstr>
      <vt:lpstr>Interpolation when rotating</vt:lpstr>
      <vt:lpstr>Exercises Page 2</vt:lpstr>
      <vt:lpstr>The Recorder</vt:lpstr>
      <vt:lpstr>Writing Code in ImageJ</vt:lpstr>
      <vt:lpstr>Modifying Strings</vt:lpstr>
      <vt:lpstr>Exercise 3</vt:lpstr>
      <vt:lpstr>Adding plugins</vt:lpstr>
      <vt:lpstr>Quantification in images</vt:lpstr>
      <vt:lpstr>Background subtraction</vt:lpstr>
      <vt:lpstr>Plot profile (Ctrl+K)</vt:lpstr>
      <vt:lpstr>“Measure”</vt:lpstr>
      <vt:lpstr>Image Segmentation</vt:lpstr>
      <vt:lpstr>Thresholding</vt:lpstr>
      <vt:lpstr>Noise</vt:lpstr>
      <vt:lpstr>Filtering</vt:lpstr>
      <vt:lpstr>Binary Operations</vt:lpstr>
      <vt:lpstr>Binary Operations</vt:lpstr>
      <vt:lpstr>Watershedding</vt:lpstr>
      <vt:lpstr>Watershedding</vt:lpstr>
      <vt:lpstr>Labelmaps</vt:lpstr>
      <vt:lpstr>Measure binary objects with “Analyze Particles”</vt:lpstr>
      <vt:lpstr>Page 4</vt:lpstr>
      <vt:lpstr>Machine Learning</vt:lpstr>
      <vt:lpstr>PowerPoint Presentation</vt:lpstr>
      <vt:lpstr>Page 4b</vt:lpstr>
      <vt:lpstr>Arrays</vt:lpstr>
      <vt:lpstr>Arrays to tables</vt:lpstr>
      <vt:lpstr>Loops</vt:lpstr>
      <vt:lpstr>Loops in Fiji</vt:lpstr>
      <vt:lpstr>Conditional Statements (if/else)</vt:lpstr>
      <vt:lpstr>Conditional Statements (if/else)</vt:lpstr>
      <vt:lpstr>Conditional Statements (if/else)</vt:lpstr>
      <vt:lpstr>Dialogues</vt:lpstr>
      <vt:lpstr>Page 5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Bioimage Analysis in Fiji</dc:title>
  <dc:creator>Crichton, James</dc:creator>
  <cp:lastModifiedBy>Crichton, James</cp:lastModifiedBy>
  <cp:revision>1</cp:revision>
  <dcterms:created xsi:type="dcterms:W3CDTF">2023-04-26T08:32:33Z</dcterms:created>
  <dcterms:modified xsi:type="dcterms:W3CDTF">2023-04-29T22:09:24Z</dcterms:modified>
</cp:coreProperties>
</file>